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75" r:id="rId2"/>
    <p:sldId id="265" r:id="rId3"/>
    <p:sldId id="258" r:id="rId4"/>
    <p:sldId id="259" r:id="rId5"/>
    <p:sldId id="261" r:id="rId6"/>
    <p:sldId id="262" r:id="rId7"/>
    <p:sldId id="263" r:id="rId8"/>
    <p:sldId id="266" r:id="rId9"/>
    <p:sldId id="268" r:id="rId10"/>
    <p:sldId id="270" r:id="rId11"/>
    <p:sldId id="271" r:id="rId12"/>
    <p:sldId id="272" r:id="rId13"/>
    <p:sldId id="273" r:id="rId14"/>
    <p:sldId id="274" r:id="rId15"/>
  </p:sldIdLst>
  <p:sldSz cx="9906000" cy="6858000" type="A4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' IMAGIER  de  la   VAISSELLE" id="{E2CC261C-F90E-472E-87E6-10A73F849300}">
          <p14:sldIdLst>
            <p14:sldId id="275"/>
            <p14:sldId id="265"/>
            <p14:sldId id="258"/>
            <p14:sldId id="259"/>
            <p14:sldId id="261"/>
            <p14:sldId id="262"/>
            <p14:sldId id="263"/>
            <p14:sldId id="266"/>
            <p14:sldId id="268"/>
            <p14:sldId id="270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254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31C7F22-86A0-49AF-A8B3-E67B1B6BA986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802B035-C6FD-4703-BC1A-A6CE9D666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92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3BC030A-D75A-4B9D-914C-255D6E201C0F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50888"/>
            <a:ext cx="54276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916F20D-BACF-4847-8BBC-B7A335EC9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26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F20D-BACF-4847-8BBC-B7A335EC9C3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753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F20D-BACF-4847-8BBC-B7A335EC9C3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161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F20D-BACF-4847-8BBC-B7A335EC9C3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161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F20D-BACF-4847-8BBC-B7A335EC9C3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161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F20D-BACF-4847-8BBC-B7A335EC9C3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16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F20D-BACF-4847-8BBC-B7A335EC9C3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407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F20D-BACF-4847-8BBC-B7A335EC9C3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668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F20D-BACF-4847-8BBC-B7A335EC9C3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686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F20D-BACF-4847-8BBC-B7A335EC9C3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349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F20D-BACF-4847-8BBC-B7A335EC9C3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161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F20D-BACF-4847-8BBC-B7A335EC9C3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161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F20D-BACF-4847-8BBC-B7A335EC9C3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161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F20D-BACF-4847-8BBC-B7A335EC9C3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16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952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354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531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464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750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891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83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032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8166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638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70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20/11/2016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541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496616" y="5517232"/>
            <a:ext cx="7200800" cy="1008112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5400" dirty="0" smtClean="0"/>
              <a:t>Les objets  du quotidien</a:t>
            </a:r>
            <a:endParaRPr lang="fr-FR" sz="5400" dirty="0"/>
          </a:p>
        </p:txBody>
      </p:sp>
      <p:pic>
        <p:nvPicPr>
          <p:cNvPr id="14338" name="Picture 2" descr="H:\affichage de classe\domaines imagés\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872" y="294357"/>
            <a:ext cx="22479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 descr="http://www.ecoledesloisirs.fr/sites/default/files/styles/couverture_livre/public/couverture/9782211209052.jpg?itok=C-lCYnv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800" y="1628800"/>
            <a:ext cx="3816424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2382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283138" y="5373216"/>
            <a:ext cx="7769883" cy="1013990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UN  MOULE  A   GATEAU</a:t>
            </a:r>
            <a:endParaRPr lang="fr-FR" sz="6000" dirty="0"/>
          </a:p>
        </p:txBody>
      </p:sp>
      <p:sp>
        <p:nvSpPr>
          <p:cNvPr id="2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8792" y="-13652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233892" y="158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398992" y="1682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Bassine carrée 11 l"/>
          <p:cNvSpPr>
            <a:spLocks noChangeAspect="1" noChangeArrowheads="1"/>
          </p:cNvSpPr>
          <p:nvPr/>
        </p:nvSpPr>
        <p:spPr bwMode="auto">
          <a:xfrm>
            <a:off x="68792" y="-136525"/>
            <a:ext cx="330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42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60" y="199863"/>
            <a:ext cx="496855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79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283138" y="5373216"/>
            <a:ext cx="7769883" cy="1013990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UN  COQUETIER</a:t>
            </a:r>
            <a:endParaRPr lang="fr-FR" sz="6000" dirty="0"/>
          </a:p>
        </p:txBody>
      </p:sp>
      <p:sp>
        <p:nvSpPr>
          <p:cNvPr id="2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8792" y="-13652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233892" y="158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398992" y="1682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Bassine carrée 11 l"/>
          <p:cNvSpPr>
            <a:spLocks noChangeAspect="1" noChangeArrowheads="1"/>
          </p:cNvSpPr>
          <p:nvPr/>
        </p:nvSpPr>
        <p:spPr bwMode="auto">
          <a:xfrm>
            <a:off x="68792" y="-136525"/>
            <a:ext cx="330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194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7" y="404664"/>
            <a:ext cx="4700786" cy="470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79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283138" y="5373216"/>
            <a:ext cx="7769883" cy="1013990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UNE   BANANE</a:t>
            </a:r>
            <a:endParaRPr lang="fr-FR" sz="6000" dirty="0"/>
          </a:p>
        </p:txBody>
      </p:sp>
      <p:sp>
        <p:nvSpPr>
          <p:cNvPr id="2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8792" y="-13652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233892" y="158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398992" y="1682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Bassine carrée 11 l"/>
          <p:cNvSpPr>
            <a:spLocks noChangeAspect="1" noChangeArrowheads="1"/>
          </p:cNvSpPr>
          <p:nvPr/>
        </p:nvSpPr>
        <p:spPr bwMode="auto">
          <a:xfrm>
            <a:off x="68792" y="-136525"/>
            <a:ext cx="330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12" y="836712"/>
            <a:ext cx="600075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79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283138" y="5373216"/>
            <a:ext cx="7769883" cy="1013990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UN  BALAI  à FEUILLES</a:t>
            </a:r>
            <a:endParaRPr lang="fr-FR" sz="6000" dirty="0"/>
          </a:p>
        </p:txBody>
      </p:sp>
      <p:sp>
        <p:nvSpPr>
          <p:cNvPr id="2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8792" y="-13652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233892" y="158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398992" y="1682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Bassine carrée 11 l"/>
          <p:cNvSpPr>
            <a:spLocks noChangeAspect="1" noChangeArrowheads="1"/>
          </p:cNvSpPr>
          <p:nvPr/>
        </p:nvSpPr>
        <p:spPr bwMode="auto">
          <a:xfrm>
            <a:off x="68792" y="-136525"/>
            <a:ext cx="330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146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784" y="260648"/>
            <a:ext cx="3800913" cy="462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79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283138" y="5373216"/>
            <a:ext cx="7769883" cy="1013990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DU  CIRAGE</a:t>
            </a:r>
            <a:endParaRPr lang="fr-FR" sz="6000" dirty="0"/>
          </a:p>
        </p:txBody>
      </p:sp>
      <p:sp>
        <p:nvSpPr>
          <p:cNvPr id="2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8792" y="-13652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233892" y="158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398992" y="1682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Bassine carrée 11 l"/>
          <p:cNvSpPr>
            <a:spLocks noChangeAspect="1" noChangeArrowheads="1"/>
          </p:cNvSpPr>
          <p:nvPr/>
        </p:nvSpPr>
        <p:spPr bwMode="auto">
          <a:xfrm>
            <a:off x="68792" y="-136525"/>
            <a:ext cx="330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218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824" y="764704"/>
            <a:ext cx="4029943" cy="402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7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6131701" cy="1013990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UNE   EPONGE</a:t>
            </a:r>
            <a:endParaRPr lang="fr-FR" sz="6000" dirty="0"/>
          </a:p>
        </p:txBody>
      </p:sp>
      <p:pic>
        <p:nvPicPr>
          <p:cNvPr id="13314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60" y="404664"/>
            <a:ext cx="46805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25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6131701" cy="1013990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UN  ENTONNOIR</a:t>
            </a:r>
            <a:endParaRPr lang="fr-FR" sz="6000" dirty="0"/>
          </a:p>
        </p:txBody>
      </p:sp>
      <p:sp>
        <p:nvSpPr>
          <p:cNvPr id="2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8792" y="-13652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Bassine carrée 11 l"/>
          <p:cNvSpPr>
            <a:spLocks noChangeAspect="1" noChangeArrowheads="1"/>
          </p:cNvSpPr>
          <p:nvPr/>
        </p:nvSpPr>
        <p:spPr bwMode="auto">
          <a:xfrm>
            <a:off x="68792" y="-136525"/>
            <a:ext cx="330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856" y="132339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43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520619" y="5373216"/>
            <a:ext cx="7769883" cy="1013990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UNE   PAILLE</a:t>
            </a:r>
            <a:endParaRPr lang="fr-FR" sz="6000" dirty="0"/>
          </a:p>
        </p:txBody>
      </p:sp>
      <p:sp>
        <p:nvSpPr>
          <p:cNvPr id="2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8792" y="-13652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233892" y="158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398992" y="1682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Bassine carrée 11 l"/>
          <p:cNvSpPr>
            <a:spLocks noChangeAspect="1" noChangeArrowheads="1"/>
          </p:cNvSpPr>
          <p:nvPr/>
        </p:nvSpPr>
        <p:spPr bwMode="auto">
          <a:xfrm>
            <a:off x="68792" y="-136525"/>
            <a:ext cx="330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707" y="476672"/>
            <a:ext cx="6467475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96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283138" y="5373216"/>
            <a:ext cx="7769883" cy="1013990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UNE  SCIE</a:t>
            </a:r>
            <a:endParaRPr lang="fr-FR" sz="6000" dirty="0"/>
          </a:p>
        </p:txBody>
      </p:sp>
      <p:sp>
        <p:nvSpPr>
          <p:cNvPr id="2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8792" y="-13652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233892" y="158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398992" y="1682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Bassine carrée 11 l"/>
          <p:cNvSpPr>
            <a:spLocks noChangeAspect="1" noChangeArrowheads="1"/>
          </p:cNvSpPr>
          <p:nvPr/>
        </p:nvSpPr>
        <p:spPr bwMode="auto">
          <a:xfrm>
            <a:off x="68792" y="-136525"/>
            <a:ext cx="330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656" y="949325"/>
            <a:ext cx="6858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6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283138" y="5373216"/>
            <a:ext cx="7769883" cy="1013990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UNE  POELE</a:t>
            </a:r>
            <a:endParaRPr lang="fr-FR" sz="6000" dirty="0"/>
          </a:p>
        </p:txBody>
      </p:sp>
      <p:sp>
        <p:nvSpPr>
          <p:cNvPr id="2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8792" y="-13652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233892" y="158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398992" y="1682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Bassine carrée 11 l"/>
          <p:cNvSpPr>
            <a:spLocks noChangeAspect="1" noChangeArrowheads="1"/>
          </p:cNvSpPr>
          <p:nvPr/>
        </p:nvSpPr>
        <p:spPr bwMode="auto">
          <a:xfrm>
            <a:off x="68792" y="-136525"/>
            <a:ext cx="330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098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776" y="1254125"/>
            <a:ext cx="47625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24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283138" y="5373216"/>
            <a:ext cx="7769883" cy="1013990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UN  FOUET</a:t>
            </a:r>
            <a:endParaRPr lang="fr-FR" sz="6000" dirty="0"/>
          </a:p>
        </p:txBody>
      </p:sp>
      <p:sp>
        <p:nvSpPr>
          <p:cNvPr id="2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8792" y="-13652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233892" y="158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398992" y="1682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Bassine carrée 11 l"/>
          <p:cNvSpPr>
            <a:spLocks noChangeAspect="1" noChangeArrowheads="1"/>
          </p:cNvSpPr>
          <p:nvPr/>
        </p:nvSpPr>
        <p:spPr bwMode="auto">
          <a:xfrm>
            <a:off x="68792" y="-136525"/>
            <a:ext cx="330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3500" y="-136525"/>
            <a:ext cx="528637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215900" y="15875"/>
            <a:ext cx="528637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Afficher l'image d'origine"/>
          <p:cNvSpPr>
            <a:spLocks noChangeAspect="1" noChangeArrowheads="1"/>
          </p:cNvSpPr>
          <p:nvPr/>
        </p:nvSpPr>
        <p:spPr bwMode="auto">
          <a:xfrm>
            <a:off x="368300" y="168275"/>
            <a:ext cx="528637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520700" y="320675"/>
            <a:ext cx="528637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0" descr="Afficher l'image d'origine"/>
          <p:cNvSpPr>
            <a:spLocks noChangeAspect="1" noChangeArrowheads="1"/>
          </p:cNvSpPr>
          <p:nvPr/>
        </p:nvSpPr>
        <p:spPr bwMode="auto">
          <a:xfrm>
            <a:off x="63500" y="-1365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2" descr="Afficher l'image d'origine"/>
          <p:cNvSpPr>
            <a:spLocks noChangeAspect="1" noChangeArrowheads="1"/>
          </p:cNvSpPr>
          <p:nvPr/>
        </p:nvSpPr>
        <p:spPr bwMode="auto">
          <a:xfrm>
            <a:off x="215900" y="1587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56515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283138" y="5373216"/>
            <a:ext cx="7769883" cy="1013990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UNE  EPINGLE  à  LINGE</a:t>
            </a:r>
            <a:endParaRPr lang="fr-FR" sz="6000" dirty="0"/>
          </a:p>
        </p:txBody>
      </p:sp>
      <p:sp>
        <p:nvSpPr>
          <p:cNvPr id="2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8792" y="-13652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233892" y="158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398992" y="1682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Bassine carrée 11 l"/>
          <p:cNvSpPr>
            <a:spLocks noChangeAspect="1" noChangeArrowheads="1"/>
          </p:cNvSpPr>
          <p:nvPr/>
        </p:nvSpPr>
        <p:spPr bwMode="auto">
          <a:xfrm>
            <a:off x="68792" y="-136525"/>
            <a:ext cx="330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2290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792" y="836712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724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283138" y="5373216"/>
            <a:ext cx="7769883" cy="1013990"/>
          </a:xfrm>
          <a:ln w="57150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UNE  BALAYETTE</a:t>
            </a:r>
            <a:endParaRPr lang="fr-FR" sz="6000" dirty="0"/>
          </a:p>
        </p:txBody>
      </p:sp>
      <p:sp>
        <p:nvSpPr>
          <p:cNvPr id="2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68792" y="-13652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233892" y="158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398992" y="168275"/>
            <a:ext cx="4127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Bassine carrée 11 l"/>
          <p:cNvSpPr>
            <a:spLocks noChangeAspect="1" noChangeArrowheads="1"/>
          </p:cNvSpPr>
          <p:nvPr/>
        </p:nvSpPr>
        <p:spPr bwMode="auto">
          <a:xfrm>
            <a:off x="68792" y="-136525"/>
            <a:ext cx="330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26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744" y="168275"/>
            <a:ext cx="4979436" cy="497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798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49</Words>
  <Application>Microsoft Office PowerPoint</Application>
  <PresentationFormat>Format A4 (210 x 297 mm)</PresentationFormat>
  <Paragraphs>27</Paragraphs>
  <Slides>14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Ludovic DEMY</dc:creator>
  <cp:lastModifiedBy>Ludovic DEMY</cp:lastModifiedBy>
  <cp:revision>5</cp:revision>
  <cp:lastPrinted>2016-05-11T18:30:56Z</cp:lastPrinted>
  <dcterms:created xsi:type="dcterms:W3CDTF">2016-05-03T18:52:18Z</dcterms:created>
  <dcterms:modified xsi:type="dcterms:W3CDTF">2016-11-20T07:14:19Z</dcterms:modified>
</cp:coreProperties>
</file>