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57" r:id="rId5"/>
    <p:sldId id="264" r:id="rId6"/>
    <p:sldId id="258" r:id="rId7"/>
    <p:sldId id="263" r:id="rId8"/>
    <p:sldId id="259" r:id="rId9"/>
    <p:sldId id="262" r:id="rId10"/>
    <p:sldId id="260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980728"/>
            <a:ext cx="6400800" cy="1752600"/>
          </a:xfrm>
        </p:spPr>
        <p:txBody>
          <a:bodyPr>
            <a:noAutofit/>
          </a:bodyPr>
          <a:lstStyle/>
          <a:p>
            <a:r>
              <a:rPr lang="fr-FR" sz="9600" dirty="0" smtClean="0">
                <a:latin typeface="Christmas Tree" panose="020B0603050302020204" pitchFamily="34" charset="0"/>
              </a:rPr>
              <a:t>NOEL  en FORET</a:t>
            </a:r>
            <a:endParaRPr lang="fr-FR" sz="9600" dirty="0">
              <a:latin typeface="Christmas Tree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25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42901"/>
            <a:ext cx="5760640" cy="38137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219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27705"/>
            <a:ext cx="5760640" cy="32441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70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60" y="917158"/>
            <a:ext cx="5379503" cy="43036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272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400600" cy="3600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974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17158"/>
            <a:ext cx="5400600" cy="43036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270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26" y="1327705"/>
            <a:ext cx="4325532" cy="32441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30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81272"/>
            <a:ext cx="5400600" cy="33753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219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43" y="1327705"/>
            <a:ext cx="4101298" cy="32441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30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78761"/>
            <a:ext cx="5400600" cy="35803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219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17" y="1327705"/>
            <a:ext cx="3244149" cy="32441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3010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Affichage à l'écran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Ludovic DEMY</dc:creator>
  <cp:lastModifiedBy>Ludovic DEMY</cp:lastModifiedBy>
  <cp:revision>2</cp:revision>
  <dcterms:created xsi:type="dcterms:W3CDTF">2016-11-26T18:06:24Z</dcterms:created>
  <dcterms:modified xsi:type="dcterms:W3CDTF">2016-11-26T18:16:07Z</dcterms:modified>
</cp:coreProperties>
</file>