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2" r:id="rId3"/>
    <p:sldId id="262" r:id="rId4"/>
    <p:sldId id="274" r:id="rId5"/>
    <p:sldId id="263" r:id="rId6"/>
    <p:sldId id="258" r:id="rId7"/>
    <p:sldId id="261" r:id="rId8"/>
    <p:sldId id="260" r:id="rId9"/>
    <p:sldId id="264" r:id="rId10"/>
    <p:sldId id="270" r:id="rId11"/>
    <p:sldId id="265" r:id="rId12"/>
    <p:sldId id="266" r:id="rId13"/>
    <p:sldId id="267" r:id="rId14"/>
    <p:sldId id="273" r:id="rId15"/>
    <p:sldId id="269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11/01/2018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11/01/2018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11/01/2018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11/01/2018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11/01/2018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11/01/2018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11/01/2018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11/01/2018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11/01/2018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11/01/2018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11/01/2018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11/01/2018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4400" dirty="0" smtClean="0"/>
              <a:t>CHAUD  ou  FROID</a:t>
            </a:r>
            <a:endParaRPr lang="fr-FR" sz="4400" dirty="0"/>
          </a:p>
        </p:txBody>
      </p:sp>
      <p:sp>
        <p:nvSpPr>
          <p:cNvPr id="4" name="Organigramme : Connecteur 3"/>
          <p:cNvSpPr/>
          <p:nvPr/>
        </p:nvSpPr>
        <p:spPr>
          <a:xfrm>
            <a:off x="2411760" y="2763349"/>
            <a:ext cx="1728192" cy="1872208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Organigramme : Connecteur 4"/>
          <p:cNvSpPr/>
          <p:nvPr/>
        </p:nvSpPr>
        <p:spPr>
          <a:xfrm>
            <a:off x="5115272" y="2763349"/>
            <a:ext cx="1728192" cy="1872208"/>
          </a:xfrm>
          <a:prstGeom prst="flowChartConnector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 descr="H:\Dossiers école St Philbert de Bouaine\affichage de classe\domaines imagés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32655"/>
            <a:ext cx="2247900" cy="122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3563888" y="332655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Découvrir les objets, la matière</a:t>
            </a:r>
          </a:p>
          <a:p>
            <a:pPr algn="ctr"/>
            <a:r>
              <a:rPr lang="fr-FR" dirty="0" smtClean="0"/>
              <a:t>Nommer avec précision des objets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103538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943" y="1196752"/>
            <a:ext cx="6771503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730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620688"/>
            <a:ext cx="6856280" cy="5120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8196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692696"/>
            <a:ext cx="7254807" cy="4836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8196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620688"/>
            <a:ext cx="5148572" cy="5148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7808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478783"/>
            <a:ext cx="5148572" cy="343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2195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95536" y="836712"/>
            <a:ext cx="75608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fr-FR" sz="3600" dirty="0" smtClean="0"/>
              <a:t>J’ai nommé les objets.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fr-FR" sz="3600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fr-FR" sz="3600" dirty="0" smtClean="0"/>
              <a:t>J’ai identifié les objets qui représentent le froid. (gommettes)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2441433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508" y="720649"/>
            <a:ext cx="3429346" cy="5121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879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196752"/>
            <a:ext cx="7632848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878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936038"/>
            <a:ext cx="5148572" cy="4517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076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508" y="548680"/>
            <a:ext cx="3429346" cy="5465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131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620688"/>
            <a:ext cx="5292588" cy="5292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154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4849" y="1196752"/>
            <a:ext cx="6110285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651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7636" y="1196752"/>
            <a:ext cx="4524712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922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7636" y="1832389"/>
            <a:ext cx="4524712" cy="254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81962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31</Words>
  <Application>Microsoft Office PowerPoint</Application>
  <PresentationFormat>Affichage à l'écran (4:3)</PresentationFormat>
  <Paragraphs>6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Ludovic DEMY</dc:creator>
  <cp:lastModifiedBy>Ludovic DEMY</cp:lastModifiedBy>
  <cp:revision>2</cp:revision>
  <dcterms:created xsi:type="dcterms:W3CDTF">2018-01-11T19:01:42Z</dcterms:created>
  <dcterms:modified xsi:type="dcterms:W3CDTF">2018-01-11T19:34:31Z</dcterms:modified>
</cp:coreProperties>
</file>