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18/03/2020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18/03/2020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18/03/2020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18/03/2020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18/03/2020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18/03/2020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18/03/2020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188131847"/>
              </p:ext>
            </p:extLst>
          </p:nvPr>
        </p:nvGraphicFramePr>
        <p:xfrm>
          <a:off x="827584" y="1412776"/>
          <a:ext cx="7632849" cy="4784778"/>
        </p:xfrm>
        <a:graphic>
          <a:graphicData uri="http://schemas.openxmlformats.org/drawingml/2006/table">
            <a:tbl>
              <a:tblPr firstRow="1" bandRow="1">
                <a:tableStyleId>{5940675A-B579-460E-94D1-54222C63F5DA}</a:tableStyleId>
              </a:tblPr>
              <a:tblGrid>
                <a:gridCol w="2544283"/>
                <a:gridCol w="2544283"/>
                <a:gridCol w="2544283"/>
              </a:tblGrid>
              <a:tr h="432048">
                <a:tc>
                  <a:txBody>
                    <a:bodyPr/>
                    <a:lstStyle/>
                    <a:p>
                      <a:pPr algn="ctr"/>
                      <a:endParaRPr lang="fr-FR" dirty="0"/>
                    </a:p>
                  </a:txBody>
                  <a:tcPr>
                    <a:solidFill>
                      <a:schemeClr val="bg1"/>
                    </a:solidFill>
                  </a:tcPr>
                </a:tc>
                <a:tc>
                  <a:txBody>
                    <a:bodyPr/>
                    <a:lstStyle/>
                    <a:p>
                      <a:pPr algn="ctr"/>
                      <a:r>
                        <a:rPr lang="fr-FR" b="1" dirty="0" smtClean="0"/>
                        <a:t>JEUDI 19.03</a:t>
                      </a:r>
                      <a:endParaRPr lang="fr-FR" b="1" dirty="0"/>
                    </a:p>
                  </a:txBody>
                  <a:tcPr>
                    <a:solidFill>
                      <a:schemeClr val="bg1">
                        <a:lumMod val="85000"/>
                      </a:schemeClr>
                    </a:solidFill>
                  </a:tcPr>
                </a:tc>
                <a:tc>
                  <a:txBody>
                    <a:bodyPr/>
                    <a:lstStyle/>
                    <a:p>
                      <a:pPr algn="ctr"/>
                      <a:r>
                        <a:rPr lang="fr-FR" b="1" dirty="0" smtClean="0"/>
                        <a:t>VENDREDI 20.03</a:t>
                      </a:r>
                      <a:endParaRPr lang="fr-FR" b="1" dirty="0"/>
                    </a:p>
                  </a:txBody>
                  <a:tcPr>
                    <a:solidFill>
                      <a:schemeClr val="bg1">
                        <a:lumMod val="85000"/>
                      </a:schemeClr>
                    </a:solidFill>
                  </a:tcPr>
                </a:tc>
              </a:tr>
              <a:tr h="993710">
                <a:tc>
                  <a:txBody>
                    <a:bodyPr/>
                    <a:lstStyle/>
                    <a:p>
                      <a:pPr algn="ctr"/>
                      <a:endParaRPr lang="fr-FR" dirty="0" smtClean="0"/>
                    </a:p>
                    <a:p>
                      <a:pPr algn="ctr"/>
                      <a:r>
                        <a:rPr lang="fr-FR" dirty="0" smtClean="0"/>
                        <a:t>LANGAGE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a:t>
                      </a:r>
                      <a:r>
                        <a:rPr lang="fr-FR" sz="1400" baseline="0" dirty="0" smtClean="0"/>
                        <a:t>histoire dans un endroit calme</a:t>
                      </a:r>
                      <a:endParaRPr lang="fr-FR" sz="1400" baseline="0" dirty="0" smtClean="0"/>
                    </a:p>
                    <a:p>
                      <a:pPr marL="285750" indent="-285750" algn="just">
                        <a:buFont typeface="Arial" panose="020B0604020202020204" pitchFamily="34" charset="0"/>
                        <a:buChar char="•"/>
                      </a:pPr>
                      <a:r>
                        <a:rPr lang="fr-FR" sz="1400" baseline="0" dirty="0" smtClean="0"/>
                        <a:t>Un jeu de loto</a:t>
                      </a:r>
                      <a:endParaRPr lang="fr-FR" sz="1400" dirty="0"/>
                    </a:p>
                  </a:txBody>
                  <a:tcPr/>
                </a:tc>
                <a:tc>
                  <a:txBody>
                    <a:bodyPr/>
                    <a:lstStyle/>
                    <a:p>
                      <a:pPr marL="285750" indent="-285750" algn="just">
                        <a:buFont typeface="Arial" panose="020B0604020202020204" pitchFamily="34" charset="0"/>
                        <a:buChar char="•"/>
                      </a:pPr>
                      <a:r>
                        <a:rPr lang="fr-FR" sz="1400" dirty="0" smtClean="0"/>
                        <a:t>Au</a:t>
                      </a:r>
                      <a:r>
                        <a:rPr lang="fr-FR" sz="1400" baseline="0" dirty="0" smtClean="0"/>
                        <a:t> minimum la lecture d’une </a:t>
                      </a:r>
                      <a:r>
                        <a:rPr lang="fr-FR" sz="1400" baseline="0" dirty="0" smtClean="0"/>
                        <a:t>histoire dans un endroit calme</a:t>
                      </a:r>
                      <a:endParaRPr lang="fr-FR" sz="1400" baseline="0" dirty="0" smtClean="0"/>
                    </a:p>
                    <a:p>
                      <a:pPr marL="285750" indent="-285750" algn="just">
                        <a:buFont typeface="Arial" panose="020B0604020202020204" pitchFamily="34" charset="0"/>
                        <a:buChar char="•"/>
                      </a:pPr>
                      <a:r>
                        <a:rPr lang="fr-FR" sz="1400" baseline="0" dirty="0" smtClean="0"/>
                        <a:t>Un jeu de </a:t>
                      </a:r>
                      <a:r>
                        <a:rPr lang="fr-FR" sz="1400" baseline="0" dirty="0" err="1" smtClean="0"/>
                        <a:t>mémory</a:t>
                      </a:r>
                      <a:endParaRPr lang="fr-FR" sz="1400" dirty="0" smtClean="0"/>
                    </a:p>
                  </a:txBody>
                  <a:tcPr/>
                </a:tc>
              </a:tr>
              <a:tr h="993710">
                <a:tc>
                  <a:txBody>
                    <a:bodyPr/>
                    <a:lstStyle/>
                    <a:p>
                      <a:pPr algn="ctr"/>
                      <a:endParaRPr lang="fr-FR" smtClean="0"/>
                    </a:p>
                    <a:p>
                      <a:pPr algn="ctr"/>
                      <a:r>
                        <a:rPr lang="fr-FR" smtClean="0"/>
                        <a:t>Préparation à </a:t>
                      </a:r>
                      <a:endParaRPr lang="fr-FR" dirty="0" smtClean="0"/>
                    </a:p>
                    <a:p>
                      <a:pPr algn="ctr"/>
                      <a:r>
                        <a:rPr lang="fr-FR" dirty="0" smtClean="0"/>
                        <a:t>ECRIT</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Former des boules à la pâte à modeler</a:t>
                      </a:r>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endParaRPr lang="fr-FR" sz="1400" dirty="0" smtClean="0"/>
                    </a:p>
                    <a:p>
                      <a:pPr marL="285750" indent="-285750" algn="just">
                        <a:buFont typeface="Arial" panose="020B0604020202020204" pitchFamily="34" charset="0"/>
                        <a:buChar char="•"/>
                      </a:pPr>
                      <a:r>
                        <a:rPr lang="fr-FR" sz="1400" dirty="0" smtClean="0"/>
                        <a:t>Collier de perles ou de macaronis</a:t>
                      </a:r>
                      <a:endParaRPr lang="fr-FR" sz="1400" dirty="0"/>
                    </a:p>
                  </a:txBody>
                  <a:tcPr/>
                </a:tc>
                <a:tc>
                  <a:txBody>
                    <a:bodyPr/>
                    <a:lstStyle/>
                    <a:p>
                      <a:pPr marL="285750" indent="-285750" algn="just">
                        <a:buFont typeface="Arial" panose="020B0604020202020204" pitchFamily="34" charset="0"/>
                        <a:buChar char="•"/>
                      </a:pPr>
                      <a:r>
                        <a:rPr lang="fr-FR" sz="1400" dirty="0" smtClean="0"/>
                        <a:t>Former des boules</a:t>
                      </a:r>
                      <a:r>
                        <a:rPr lang="fr-FR" sz="1400" baseline="0" dirty="0" smtClean="0"/>
                        <a:t> pour les poser sur les pétales (</a:t>
                      </a:r>
                      <a:r>
                        <a:rPr lang="fr-FR" sz="1400" baseline="0" dirty="0" err="1" smtClean="0"/>
                        <a:t>Cf</a:t>
                      </a:r>
                      <a:r>
                        <a:rPr lang="fr-FR" sz="1400" baseline="0" dirty="0" smtClean="0"/>
                        <a:t> la fiche à mettre sous transparent)</a:t>
                      </a:r>
                    </a:p>
                    <a:p>
                      <a:pPr marL="285750" indent="-285750" algn="just">
                        <a:buFont typeface="Arial" panose="020B0604020202020204" pitchFamily="34" charset="0"/>
                        <a:buChar char="•"/>
                      </a:pPr>
                      <a:r>
                        <a:rPr lang="fr-FR" sz="1400" dirty="0" smtClean="0"/>
                        <a:t>Collier de perles ou de macaronis</a:t>
                      </a:r>
                    </a:p>
                  </a:txBody>
                  <a:tcPr/>
                </a:tc>
              </a:tr>
              <a:tr h="993710">
                <a:tc>
                  <a:txBody>
                    <a:bodyPr/>
                    <a:lstStyle/>
                    <a:p>
                      <a:pPr algn="ctr"/>
                      <a:endParaRPr lang="fr-FR" dirty="0" smtClean="0"/>
                    </a:p>
                    <a:p>
                      <a:pPr algn="ctr"/>
                      <a:r>
                        <a:rPr lang="fr-FR" dirty="0" smtClean="0"/>
                        <a:t>FORMES/TRI</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Puzzles</a:t>
                      </a:r>
                      <a:r>
                        <a:rPr lang="fr-FR" sz="1400" baseline="0" dirty="0" smtClean="0"/>
                        <a:t> (encastrements)</a:t>
                      </a:r>
                      <a:endParaRPr lang="fr-FR" sz="1400" dirty="0"/>
                    </a:p>
                  </a:txBody>
                  <a:tcPr/>
                </a:tc>
                <a:tc>
                  <a:txBody>
                    <a:bodyPr/>
                    <a:lstStyle/>
                    <a:p>
                      <a:pPr marL="285750" indent="-285750" algn="just">
                        <a:buFont typeface="Arial" panose="020B0604020202020204" pitchFamily="34" charset="0"/>
                        <a:buChar char="•"/>
                      </a:pPr>
                      <a:r>
                        <a:rPr lang="fr-FR" sz="1400" dirty="0" smtClean="0"/>
                        <a:t>Proposer</a:t>
                      </a:r>
                      <a:r>
                        <a:rPr lang="fr-FR" sz="1400" baseline="0" dirty="0" smtClean="0"/>
                        <a:t> différentes sortes de pâtes dans une </a:t>
                      </a:r>
                      <a:r>
                        <a:rPr lang="fr-FR" sz="1400" baseline="0" dirty="0" smtClean="0"/>
                        <a:t>boîte. </a:t>
                      </a:r>
                      <a:r>
                        <a:rPr lang="fr-FR" sz="1400" baseline="0" dirty="0" smtClean="0"/>
                        <a:t>Votre enfant doit les trier par catégorie</a:t>
                      </a:r>
                      <a:endParaRPr lang="fr-FR" sz="1400" dirty="0"/>
                    </a:p>
                  </a:txBody>
                  <a:tcPr/>
                </a:tc>
              </a:tr>
              <a:tr h="993710">
                <a:tc>
                  <a:txBody>
                    <a:bodyPr/>
                    <a:lstStyle/>
                    <a:p>
                      <a:pPr algn="ctr"/>
                      <a:endParaRPr lang="fr-FR" dirty="0" smtClean="0"/>
                    </a:p>
                    <a:p>
                      <a:pPr algn="ctr"/>
                      <a:r>
                        <a:rPr lang="fr-FR" dirty="0" smtClean="0"/>
                        <a:t>MOTRICITE</a:t>
                      </a:r>
                      <a:endParaRPr lang="fr-FR" dirty="0"/>
                    </a:p>
                  </a:txBody>
                  <a:tcPr>
                    <a:solidFill>
                      <a:schemeClr val="bg1">
                        <a:lumMod val="85000"/>
                      </a:schemeClr>
                    </a:solidFill>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une balle dans un bac</a:t>
                      </a:r>
                      <a:endParaRPr lang="fr-FR" sz="1400" dirty="0"/>
                    </a:p>
                  </a:txBody>
                  <a:tcPr/>
                </a:tc>
                <a:tc>
                  <a:txBody>
                    <a:bodyPr/>
                    <a:lstStyle/>
                    <a:p>
                      <a:pPr marL="285750" indent="-285750" algn="just">
                        <a:buFont typeface="Arial" panose="020B0604020202020204" pitchFamily="34" charset="0"/>
                        <a:buChar char="•"/>
                      </a:pPr>
                      <a:r>
                        <a:rPr lang="fr-FR" sz="1400" dirty="0" smtClean="0"/>
                        <a:t>Danser (</a:t>
                      </a:r>
                      <a:r>
                        <a:rPr lang="fr-FR" sz="1400" dirty="0" err="1" smtClean="0"/>
                        <a:t>cf</a:t>
                      </a:r>
                      <a:r>
                        <a:rPr lang="fr-FR" sz="1400" dirty="0" smtClean="0"/>
                        <a:t> les 2 musiques)</a:t>
                      </a:r>
                    </a:p>
                    <a:p>
                      <a:pPr marL="285750" indent="-285750" algn="just">
                        <a:buFont typeface="Arial" panose="020B0604020202020204" pitchFamily="34" charset="0"/>
                        <a:buChar char="•"/>
                      </a:pPr>
                      <a:r>
                        <a:rPr lang="fr-FR" sz="1400" dirty="0" smtClean="0"/>
                        <a:t>Lancer</a:t>
                      </a:r>
                      <a:r>
                        <a:rPr lang="fr-FR" sz="1400" baseline="0" dirty="0" smtClean="0"/>
                        <a:t> des balles dans des boîtes de conserve</a:t>
                      </a:r>
                      <a:endParaRPr lang="fr-FR" sz="1400" dirty="0" smtClean="0"/>
                    </a:p>
                  </a:txBody>
                  <a:tcPr/>
                </a:tc>
              </a:tr>
            </a:tbl>
          </a:graphicData>
        </a:graphic>
      </p:graphicFrame>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04664"/>
            <a:ext cx="1038836" cy="646192"/>
          </a:xfrm>
          <a:prstGeom prst="rect">
            <a:avLst/>
          </a:prstGeom>
        </p:spPr>
      </p:pic>
      <p:sp>
        <p:nvSpPr>
          <p:cNvPr id="6" name="ZoneTexte 5"/>
          <p:cNvSpPr txBox="1"/>
          <p:nvPr/>
        </p:nvSpPr>
        <p:spPr>
          <a:xfrm>
            <a:off x="1907704" y="260649"/>
            <a:ext cx="5904656" cy="1077218"/>
          </a:xfrm>
          <a:prstGeom prst="rect">
            <a:avLst/>
          </a:prstGeom>
          <a:noFill/>
        </p:spPr>
        <p:txBody>
          <a:bodyPr wrap="square" rtlCol="0">
            <a:spAutoFit/>
          </a:bodyPr>
          <a:lstStyle/>
          <a:p>
            <a:pPr algn="just"/>
            <a:r>
              <a:rPr lang="fr-FR" sz="1600" dirty="0" smtClean="0"/>
              <a:t>	Les enfants de PS2 reçoivent un plan de travail pour la continuité pédagogique. Pour les enfants de TPS, je vais vous envoyer des propositions, des conseils, des idées pour accompagner votre enfant. </a:t>
            </a:r>
            <a:endParaRPr lang="fr-FR" sz="1600" dirty="0"/>
          </a:p>
        </p:txBody>
      </p:sp>
      <p:sp>
        <p:nvSpPr>
          <p:cNvPr id="7" name="ZoneTexte 6"/>
          <p:cNvSpPr txBox="1"/>
          <p:nvPr/>
        </p:nvSpPr>
        <p:spPr>
          <a:xfrm>
            <a:off x="8028384" y="404664"/>
            <a:ext cx="792088" cy="369332"/>
          </a:xfrm>
          <a:prstGeom prst="rect">
            <a:avLst/>
          </a:prstGeom>
          <a:noFill/>
          <a:ln w="38100">
            <a:solidFill>
              <a:schemeClr val="tx1"/>
            </a:solidFill>
          </a:ln>
        </p:spPr>
        <p:txBody>
          <a:bodyPr wrap="square" rtlCol="0">
            <a:spAutoFit/>
          </a:bodyPr>
          <a:lstStyle/>
          <a:p>
            <a:pPr algn="ctr"/>
            <a:r>
              <a:rPr lang="fr-FR" dirty="0" smtClean="0"/>
              <a:t>N°1</a:t>
            </a:r>
            <a:endParaRPr lang="fr-FR" dirty="0"/>
          </a:p>
        </p:txBody>
      </p:sp>
    </p:spTree>
    <p:extLst>
      <p:ext uri="{BB962C8B-B14F-4D97-AF65-F5344CB8AC3E}">
        <p14:creationId xmlns:p14="http://schemas.microsoft.com/office/powerpoint/2010/main" val="1861916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125</Words>
  <Application>Microsoft Office PowerPoint</Application>
  <PresentationFormat>Affichage à l'écran (4:3)</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Ludovic DEMY</dc:creator>
  <cp:lastModifiedBy>Ludovic DEMY</cp:lastModifiedBy>
  <cp:revision>5</cp:revision>
  <dcterms:created xsi:type="dcterms:W3CDTF">2020-03-18T13:22:47Z</dcterms:created>
  <dcterms:modified xsi:type="dcterms:W3CDTF">2020-03-18T14:24:27Z</dcterms:modified>
</cp:coreProperties>
</file>