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20/03/2020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20/03/2020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20/03/2020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20/03/2020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188131847"/>
              </p:ext>
            </p:extLst>
          </p:nvPr>
        </p:nvGraphicFramePr>
        <p:xfrm>
          <a:off x="827584" y="1412776"/>
          <a:ext cx="7632849" cy="4784778"/>
        </p:xfrm>
        <a:graphic>
          <a:graphicData uri="http://schemas.openxmlformats.org/drawingml/2006/table">
            <a:tbl>
              <a:tblPr firstRow="1" bandRow="1">
                <a:tableStyleId>{5940675A-B579-460E-94D1-54222C63F5DA}</a:tableStyleId>
              </a:tblPr>
              <a:tblGrid>
                <a:gridCol w="2544283"/>
                <a:gridCol w="2544283"/>
                <a:gridCol w="2544283"/>
              </a:tblGrid>
              <a:tr h="432048">
                <a:tc>
                  <a:txBody>
                    <a:bodyPr/>
                    <a:lstStyle/>
                    <a:p>
                      <a:pPr algn="ctr"/>
                      <a:endParaRPr lang="fr-FR" dirty="0"/>
                    </a:p>
                  </a:txBody>
                  <a:tcPr>
                    <a:solidFill>
                      <a:schemeClr val="bg1"/>
                    </a:solidFill>
                  </a:tcPr>
                </a:tc>
                <a:tc>
                  <a:txBody>
                    <a:bodyPr/>
                    <a:lstStyle/>
                    <a:p>
                      <a:pPr algn="ctr"/>
                      <a:r>
                        <a:rPr lang="fr-FR" b="1" dirty="0" smtClean="0"/>
                        <a:t>JEUDI 19.03</a:t>
                      </a:r>
                      <a:endParaRPr lang="fr-FR" b="1" dirty="0"/>
                    </a:p>
                  </a:txBody>
                  <a:tcPr>
                    <a:solidFill>
                      <a:schemeClr val="bg1">
                        <a:lumMod val="85000"/>
                      </a:schemeClr>
                    </a:solidFill>
                  </a:tcPr>
                </a:tc>
                <a:tc>
                  <a:txBody>
                    <a:bodyPr/>
                    <a:lstStyle/>
                    <a:p>
                      <a:pPr algn="ctr"/>
                      <a:r>
                        <a:rPr lang="fr-FR" b="1" dirty="0" smtClean="0"/>
                        <a:t>VENDREDI 20.03</a:t>
                      </a:r>
                      <a:endParaRPr lang="fr-FR" b="1" dirty="0"/>
                    </a:p>
                  </a:txBody>
                  <a:tcPr>
                    <a:solidFill>
                      <a:schemeClr val="bg1">
                        <a:lumMod val="85000"/>
                      </a:schemeClr>
                    </a:solidFill>
                  </a:tcPr>
                </a:tc>
              </a:tr>
              <a:tr h="993710">
                <a:tc>
                  <a:txBody>
                    <a:bodyPr/>
                    <a:lstStyle/>
                    <a:p>
                      <a:pPr algn="ctr"/>
                      <a:endParaRPr lang="fr-FR" dirty="0" smtClean="0"/>
                    </a:p>
                    <a:p>
                      <a:pPr algn="ctr"/>
                      <a:r>
                        <a:rPr lang="fr-FR" dirty="0" smtClean="0"/>
                        <a:t>LANGAGE</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Au</a:t>
                      </a:r>
                      <a:r>
                        <a:rPr lang="fr-FR" sz="1400" baseline="0" dirty="0" smtClean="0"/>
                        <a:t> minimum la lecture d’une histoire dans un endroit calme</a:t>
                      </a:r>
                    </a:p>
                    <a:p>
                      <a:pPr marL="285750" indent="-285750" algn="just">
                        <a:buFont typeface="Arial" panose="020B0604020202020204" pitchFamily="34" charset="0"/>
                        <a:buChar char="•"/>
                      </a:pPr>
                      <a:r>
                        <a:rPr lang="fr-FR" sz="1400" baseline="0" dirty="0" smtClean="0"/>
                        <a:t>Un jeu de loto</a:t>
                      </a:r>
                      <a:endParaRPr lang="fr-FR" sz="1400" dirty="0"/>
                    </a:p>
                  </a:txBody>
                  <a:tcPr/>
                </a:tc>
                <a:tc>
                  <a:txBody>
                    <a:bodyPr/>
                    <a:lstStyle/>
                    <a:p>
                      <a:pPr marL="285750" indent="-285750" algn="just">
                        <a:buFont typeface="Arial" panose="020B0604020202020204" pitchFamily="34" charset="0"/>
                        <a:buChar char="•"/>
                      </a:pPr>
                      <a:r>
                        <a:rPr lang="fr-FR" sz="1400" dirty="0" smtClean="0"/>
                        <a:t>Au</a:t>
                      </a:r>
                      <a:r>
                        <a:rPr lang="fr-FR" sz="1400" baseline="0" dirty="0" smtClean="0"/>
                        <a:t> minimum la lecture d’une histoire dans un endroit calme</a:t>
                      </a:r>
                    </a:p>
                    <a:p>
                      <a:pPr marL="285750" indent="-285750" algn="just">
                        <a:buFont typeface="Arial" panose="020B0604020202020204" pitchFamily="34" charset="0"/>
                        <a:buChar char="•"/>
                      </a:pPr>
                      <a:r>
                        <a:rPr lang="fr-FR" sz="1400" baseline="0" dirty="0" smtClean="0"/>
                        <a:t>Un jeu de </a:t>
                      </a:r>
                      <a:r>
                        <a:rPr lang="fr-FR" sz="1400" baseline="0" dirty="0" err="1" smtClean="0"/>
                        <a:t>mémory</a:t>
                      </a:r>
                      <a:endParaRPr lang="fr-FR" sz="1400" dirty="0" smtClean="0"/>
                    </a:p>
                  </a:txBody>
                  <a:tcPr/>
                </a:tc>
              </a:tr>
              <a:tr h="993710">
                <a:tc>
                  <a:txBody>
                    <a:bodyPr/>
                    <a:lstStyle/>
                    <a:p>
                      <a:pPr algn="ctr"/>
                      <a:endParaRPr lang="fr-FR" smtClean="0"/>
                    </a:p>
                    <a:p>
                      <a:pPr algn="ctr"/>
                      <a:r>
                        <a:rPr lang="fr-FR" smtClean="0"/>
                        <a:t>Préparation à </a:t>
                      </a:r>
                      <a:endParaRPr lang="fr-FR" dirty="0" smtClean="0"/>
                    </a:p>
                    <a:p>
                      <a:pPr algn="ctr"/>
                      <a:r>
                        <a:rPr lang="fr-FR" dirty="0" smtClean="0"/>
                        <a:t>ECRIT</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Former des boules à la pâte à modeler</a:t>
                      </a:r>
                    </a:p>
                    <a:p>
                      <a:pPr marL="285750" indent="-285750" algn="just">
                        <a:buFont typeface="Arial" panose="020B0604020202020204" pitchFamily="34" charset="0"/>
                        <a:buChar char="•"/>
                      </a:pPr>
                      <a:endParaRPr lang="fr-FR" sz="1400" dirty="0" smtClean="0"/>
                    </a:p>
                    <a:p>
                      <a:pPr marL="285750" indent="-285750" algn="just">
                        <a:buFont typeface="Arial" panose="020B0604020202020204" pitchFamily="34" charset="0"/>
                        <a:buChar char="•"/>
                      </a:pPr>
                      <a:endParaRPr lang="fr-FR" sz="1400" dirty="0" smtClean="0"/>
                    </a:p>
                    <a:p>
                      <a:pPr marL="285750" indent="-285750" algn="just">
                        <a:buFont typeface="Arial" panose="020B0604020202020204" pitchFamily="34" charset="0"/>
                        <a:buChar char="•"/>
                      </a:pPr>
                      <a:r>
                        <a:rPr lang="fr-FR" sz="1400" dirty="0" smtClean="0"/>
                        <a:t>Collier de perles ou de macaronis</a:t>
                      </a:r>
                      <a:endParaRPr lang="fr-FR" sz="1400" dirty="0"/>
                    </a:p>
                  </a:txBody>
                  <a:tcPr/>
                </a:tc>
                <a:tc>
                  <a:txBody>
                    <a:bodyPr/>
                    <a:lstStyle/>
                    <a:p>
                      <a:pPr marL="285750" indent="-285750" algn="just">
                        <a:buFont typeface="Arial" panose="020B0604020202020204" pitchFamily="34" charset="0"/>
                        <a:buChar char="•"/>
                      </a:pPr>
                      <a:r>
                        <a:rPr lang="fr-FR" sz="1400" dirty="0" smtClean="0"/>
                        <a:t>Former des boules</a:t>
                      </a:r>
                      <a:r>
                        <a:rPr lang="fr-FR" sz="1400" baseline="0" dirty="0" smtClean="0"/>
                        <a:t> pour les poser sur les pétales (</a:t>
                      </a:r>
                      <a:r>
                        <a:rPr lang="fr-FR" sz="1400" baseline="0" dirty="0" err="1" smtClean="0"/>
                        <a:t>Cf</a:t>
                      </a:r>
                      <a:r>
                        <a:rPr lang="fr-FR" sz="1400" baseline="0" dirty="0" smtClean="0"/>
                        <a:t> la fiche à mettre sous transparent)</a:t>
                      </a:r>
                    </a:p>
                    <a:p>
                      <a:pPr marL="285750" indent="-285750" algn="just">
                        <a:buFont typeface="Arial" panose="020B0604020202020204" pitchFamily="34" charset="0"/>
                        <a:buChar char="•"/>
                      </a:pPr>
                      <a:r>
                        <a:rPr lang="fr-FR" sz="1400" dirty="0" smtClean="0"/>
                        <a:t>Collier de perles ou de macaronis</a:t>
                      </a:r>
                    </a:p>
                  </a:txBody>
                  <a:tcPr/>
                </a:tc>
              </a:tr>
              <a:tr h="993710">
                <a:tc>
                  <a:txBody>
                    <a:bodyPr/>
                    <a:lstStyle/>
                    <a:p>
                      <a:pPr algn="ctr"/>
                      <a:endParaRPr lang="fr-FR" dirty="0" smtClean="0"/>
                    </a:p>
                    <a:p>
                      <a:pPr algn="ctr"/>
                      <a:r>
                        <a:rPr lang="fr-FR" dirty="0" smtClean="0"/>
                        <a:t>FORMES/TRI</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Puzzles</a:t>
                      </a:r>
                      <a:r>
                        <a:rPr lang="fr-FR" sz="1400" baseline="0" dirty="0" smtClean="0"/>
                        <a:t> (encastrements)</a:t>
                      </a:r>
                      <a:endParaRPr lang="fr-FR" sz="1400" dirty="0"/>
                    </a:p>
                  </a:txBody>
                  <a:tcPr/>
                </a:tc>
                <a:tc>
                  <a:txBody>
                    <a:bodyPr/>
                    <a:lstStyle/>
                    <a:p>
                      <a:pPr marL="285750" indent="-285750" algn="just">
                        <a:buFont typeface="Arial" panose="020B0604020202020204" pitchFamily="34" charset="0"/>
                        <a:buChar char="•"/>
                      </a:pPr>
                      <a:r>
                        <a:rPr lang="fr-FR" sz="1400" dirty="0" smtClean="0"/>
                        <a:t>Proposer</a:t>
                      </a:r>
                      <a:r>
                        <a:rPr lang="fr-FR" sz="1400" baseline="0" dirty="0" smtClean="0"/>
                        <a:t> différentes sortes de pâtes dans une boîte. Votre enfant doit les trier par catégorie</a:t>
                      </a:r>
                      <a:endParaRPr lang="fr-FR" sz="1400" dirty="0"/>
                    </a:p>
                  </a:txBody>
                  <a:tcPr/>
                </a:tc>
              </a:tr>
              <a:tr h="993710">
                <a:tc>
                  <a:txBody>
                    <a:bodyPr/>
                    <a:lstStyle/>
                    <a:p>
                      <a:pPr algn="ctr"/>
                      <a:endParaRPr lang="fr-FR" dirty="0" smtClean="0"/>
                    </a:p>
                    <a:p>
                      <a:pPr algn="ctr"/>
                      <a:r>
                        <a:rPr lang="fr-FR" dirty="0" smtClean="0"/>
                        <a:t>MOTRICITE</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Danser (</a:t>
                      </a:r>
                      <a:r>
                        <a:rPr lang="fr-FR" sz="1400" dirty="0" err="1" smtClean="0"/>
                        <a:t>cf</a:t>
                      </a:r>
                      <a:r>
                        <a:rPr lang="fr-FR" sz="1400" dirty="0" smtClean="0"/>
                        <a:t> les 2 musiques)</a:t>
                      </a:r>
                    </a:p>
                    <a:p>
                      <a:pPr marL="285750" indent="-285750" algn="just">
                        <a:buFont typeface="Arial" panose="020B0604020202020204" pitchFamily="34" charset="0"/>
                        <a:buChar char="•"/>
                      </a:pPr>
                      <a:r>
                        <a:rPr lang="fr-FR" sz="1400" dirty="0" smtClean="0"/>
                        <a:t>Lancer</a:t>
                      </a:r>
                      <a:r>
                        <a:rPr lang="fr-FR" sz="1400" baseline="0" dirty="0" smtClean="0"/>
                        <a:t> une balle dans un bac</a:t>
                      </a:r>
                      <a:endParaRPr lang="fr-FR" sz="1400" dirty="0"/>
                    </a:p>
                  </a:txBody>
                  <a:tcPr/>
                </a:tc>
                <a:tc>
                  <a:txBody>
                    <a:bodyPr/>
                    <a:lstStyle/>
                    <a:p>
                      <a:pPr marL="285750" indent="-285750" algn="just">
                        <a:buFont typeface="Arial" panose="020B0604020202020204" pitchFamily="34" charset="0"/>
                        <a:buChar char="•"/>
                      </a:pPr>
                      <a:r>
                        <a:rPr lang="fr-FR" sz="1400" dirty="0" smtClean="0"/>
                        <a:t>Danser (</a:t>
                      </a:r>
                      <a:r>
                        <a:rPr lang="fr-FR" sz="1400" dirty="0" err="1" smtClean="0"/>
                        <a:t>cf</a:t>
                      </a:r>
                      <a:r>
                        <a:rPr lang="fr-FR" sz="1400" dirty="0" smtClean="0"/>
                        <a:t> les 2 musiques)</a:t>
                      </a:r>
                    </a:p>
                    <a:p>
                      <a:pPr marL="285750" indent="-285750" algn="just">
                        <a:buFont typeface="Arial" panose="020B0604020202020204" pitchFamily="34" charset="0"/>
                        <a:buChar char="•"/>
                      </a:pPr>
                      <a:r>
                        <a:rPr lang="fr-FR" sz="1400" dirty="0" smtClean="0"/>
                        <a:t>Lancer</a:t>
                      </a:r>
                      <a:r>
                        <a:rPr lang="fr-FR" sz="1400" baseline="0" dirty="0" smtClean="0"/>
                        <a:t> des balles dans des boîtes de conserve</a:t>
                      </a:r>
                      <a:endParaRPr lang="fr-FR" sz="1400" dirty="0" smtClean="0"/>
                    </a:p>
                  </a:txBody>
                  <a:tcPr/>
                </a:tc>
              </a:tr>
            </a:tbl>
          </a:graphicData>
        </a:graphic>
      </p:graphicFrame>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404664"/>
            <a:ext cx="1038836" cy="646192"/>
          </a:xfrm>
          <a:prstGeom prst="rect">
            <a:avLst/>
          </a:prstGeom>
        </p:spPr>
      </p:pic>
      <p:sp>
        <p:nvSpPr>
          <p:cNvPr id="6" name="ZoneTexte 5"/>
          <p:cNvSpPr txBox="1"/>
          <p:nvPr/>
        </p:nvSpPr>
        <p:spPr>
          <a:xfrm>
            <a:off x="1907704" y="260649"/>
            <a:ext cx="5904656" cy="1077218"/>
          </a:xfrm>
          <a:prstGeom prst="rect">
            <a:avLst/>
          </a:prstGeom>
          <a:noFill/>
        </p:spPr>
        <p:txBody>
          <a:bodyPr wrap="square" rtlCol="0">
            <a:spAutoFit/>
          </a:bodyPr>
          <a:lstStyle/>
          <a:p>
            <a:pPr algn="just"/>
            <a:r>
              <a:rPr lang="fr-FR" sz="1600" dirty="0" smtClean="0"/>
              <a:t>	Les enfants de PS2 reçoivent un plan de travail pour la continuité pédagogique. Pour les enfants de TPS, je vais vous envoyer des propositions, des conseils, des idées pour accompagner votre enfant. </a:t>
            </a:r>
            <a:endParaRPr lang="fr-FR" sz="1600" dirty="0"/>
          </a:p>
        </p:txBody>
      </p:sp>
      <p:sp>
        <p:nvSpPr>
          <p:cNvPr id="7" name="ZoneTexte 6"/>
          <p:cNvSpPr txBox="1"/>
          <p:nvPr/>
        </p:nvSpPr>
        <p:spPr>
          <a:xfrm>
            <a:off x="8028384" y="404664"/>
            <a:ext cx="792088" cy="369332"/>
          </a:xfrm>
          <a:prstGeom prst="rect">
            <a:avLst/>
          </a:prstGeom>
          <a:noFill/>
          <a:ln w="38100">
            <a:solidFill>
              <a:schemeClr val="tx1"/>
            </a:solidFill>
          </a:ln>
        </p:spPr>
        <p:txBody>
          <a:bodyPr wrap="square" rtlCol="0">
            <a:spAutoFit/>
          </a:bodyPr>
          <a:lstStyle/>
          <a:p>
            <a:pPr algn="ctr"/>
            <a:r>
              <a:rPr lang="fr-FR" dirty="0" smtClean="0"/>
              <a:t>N°1</a:t>
            </a:r>
            <a:endParaRPr lang="fr-FR" dirty="0"/>
          </a:p>
        </p:txBody>
      </p:sp>
    </p:spTree>
    <p:extLst>
      <p:ext uri="{BB962C8B-B14F-4D97-AF65-F5344CB8AC3E}">
        <p14:creationId xmlns:p14="http://schemas.microsoft.com/office/powerpoint/2010/main" val="1861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408932333"/>
              </p:ext>
            </p:extLst>
          </p:nvPr>
        </p:nvGraphicFramePr>
        <p:xfrm>
          <a:off x="179512" y="1268760"/>
          <a:ext cx="8846140" cy="5065008"/>
        </p:xfrm>
        <a:graphic>
          <a:graphicData uri="http://schemas.openxmlformats.org/drawingml/2006/table">
            <a:tbl>
              <a:tblPr firstRow="1" bandRow="1">
                <a:tableStyleId>{5940675A-B579-460E-94D1-54222C63F5DA}</a:tableStyleId>
              </a:tblPr>
              <a:tblGrid>
                <a:gridCol w="1069276"/>
                <a:gridCol w="1983863"/>
                <a:gridCol w="2048585"/>
                <a:gridCol w="1944216"/>
                <a:gridCol w="1800200"/>
              </a:tblGrid>
              <a:tr h="432048">
                <a:tc>
                  <a:txBody>
                    <a:bodyPr/>
                    <a:lstStyle/>
                    <a:p>
                      <a:pPr algn="ctr"/>
                      <a:endParaRPr lang="fr-FR" sz="1200" dirty="0"/>
                    </a:p>
                  </a:txBody>
                  <a:tcPr>
                    <a:solidFill>
                      <a:schemeClr val="bg1"/>
                    </a:solidFill>
                  </a:tcPr>
                </a:tc>
                <a:tc>
                  <a:txBody>
                    <a:bodyPr/>
                    <a:lstStyle/>
                    <a:p>
                      <a:pPr algn="ctr"/>
                      <a:r>
                        <a:rPr lang="fr-FR" sz="1400" b="1" dirty="0" smtClean="0"/>
                        <a:t>Lundi 23.03</a:t>
                      </a:r>
                      <a:endParaRPr lang="fr-FR" sz="1400" b="1" dirty="0"/>
                    </a:p>
                  </a:txBody>
                  <a:tcPr>
                    <a:solidFill>
                      <a:schemeClr val="bg1">
                        <a:lumMod val="85000"/>
                      </a:schemeClr>
                    </a:solidFill>
                  </a:tcPr>
                </a:tc>
                <a:tc>
                  <a:txBody>
                    <a:bodyPr/>
                    <a:lstStyle/>
                    <a:p>
                      <a:pPr algn="ctr"/>
                      <a:r>
                        <a:rPr lang="fr-FR" sz="1400" b="1" dirty="0" smtClean="0"/>
                        <a:t>Mardi 24.03</a:t>
                      </a:r>
                      <a:endParaRPr lang="fr-FR" sz="1400" b="1" dirty="0"/>
                    </a:p>
                  </a:txBody>
                  <a:tcPr>
                    <a:solidFill>
                      <a:schemeClr val="bg1">
                        <a:lumMod val="85000"/>
                      </a:schemeClr>
                    </a:solidFill>
                  </a:tcPr>
                </a:tc>
                <a:tc>
                  <a:txBody>
                    <a:bodyPr/>
                    <a:lstStyle/>
                    <a:p>
                      <a:pPr algn="ctr"/>
                      <a:r>
                        <a:rPr lang="fr-FR" sz="1400" b="1" dirty="0" smtClean="0"/>
                        <a:t>Jeudi 26.03</a:t>
                      </a:r>
                      <a:endParaRPr lang="fr-FR" sz="1400" b="1" dirty="0"/>
                    </a:p>
                  </a:txBody>
                  <a:tcPr>
                    <a:solidFill>
                      <a:schemeClr val="bg1">
                        <a:lumMod val="85000"/>
                      </a:schemeClr>
                    </a:solidFill>
                  </a:tcPr>
                </a:tc>
                <a:tc>
                  <a:txBody>
                    <a:bodyPr/>
                    <a:lstStyle/>
                    <a:p>
                      <a:pPr algn="ctr"/>
                      <a:r>
                        <a:rPr lang="fr-FR" sz="1400" b="1" dirty="0" smtClean="0"/>
                        <a:t>Vendredi 27.03</a:t>
                      </a:r>
                      <a:endParaRPr lang="fr-FR" sz="1400" b="1" dirty="0"/>
                    </a:p>
                  </a:txBody>
                  <a:tcPr>
                    <a:solidFill>
                      <a:schemeClr val="bg1">
                        <a:lumMod val="85000"/>
                      </a:schemeClr>
                    </a:solidFill>
                  </a:tcPr>
                </a:tc>
              </a:tr>
              <a:tr h="993710">
                <a:tc>
                  <a:txBody>
                    <a:bodyPr/>
                    <a:lstStyle/>
                    <a:p>
                      <a:pPr algn="ctr"/>
                      <a:endParaRPr lang="fr-FR" sz="1200" dirty="0" smtClean="0"/>
                    </a:p>
                    <a:p>
                      <a:pPr algn="ctr"/>
                      <a:r>
                        <a:rPr lang="fr-FR" sz="1200" dirty="0" smtClean="0"/>
                        <a:t>LANGAGE</a:t>
                      </a:r>
                      <a:endParaRPr lang="fr-FR" sz="1200"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000" dirty="0" smtClean="0"/>
                        <a:t>Au</a:t>
                      </a:r>
                      <a:r>
                        <a:rPr lang="fr-FR" sz="1000" baseline="0" dirty="0" smtClean="0"/>
                        <a:t> minimum la lecture d’une histoire dans un endroit </a:t>
                      </a:r>
                      <a:r>
                        <a:rPr lang="fr-FR" sz="1000" baseline="0" dirty="0" smtClean="0"/>
                        <a:t>calme</a:t>
                      </a:r>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Un jeu de </a:t>
                      </a:r>
                      <a:r>
                        <a:rPr lang="fr-FR" sz="1000" baseline="0" dirty="0" smtClean="0"/>
                        <a:t>domino</a:t>
                      </a:r>
                      <a:endParaRPr lang="fr-FR" sz="1000" dirty="0"/>
                    </a:p>
                  </a:txBody>
                  <a:tcPr/>
                </a:tc>
                <a:tc>
                  <a:txBody>
                    <a:bodyPr/>
                    <a:lstStyle/>
                    <a:p>
                      <a:pPr marL="285750" indent="-285750" algn="just">
                        <a:buFont typeface="Arial" panose="020B0604020202020204" pitchFamily="34" charset="0"/>
                        <a:buChar char="•"/>
                      </a:pPr>
                      <a:r>
                        <a:rPr lang="fr-FR" sz="1000" dirty="0" smtClean="0"/>
                        <a:t>Au</a:t>
                      </a:r>
                      <a:r>
                        <a:rPr lang="fr-FR" sz="1000" baseline="0" dirty="0" smtClean="0"/>
                        <a:t> minimum la lecture d’une histoire dans un endroit </a:t>
                      </a:r>
                      <a:r>
                        <a:rPr lang="fr-FR" sz="1000" baseline="0" dirty="0" smtClean="0"/>
                        <a:t>calme</a:t>
                      </a:r>
                    </a:p>
                    <a:p>
                      <a:pPr marL="0" indent="0" algn="just">
                        <a:buFont typeface="Arial" panose="020B0604020202020204" pitchFamily="34" charset="0"/>
                        <a:buNone/>
                      </a:pPr>
                      <a:endParaRPr lang="fr-FR" sz="1000" baseline="0" dirty="0" smtClean="0"/>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Un jeu de </a:t>
                      </a:r>
                      <a:r>
                        <a:rPr lang="fr-FR" sz="1000" baseline="0" dirty="0" smtClean="0"/>
                        <a:t>loto</a:t>
                      </a:r>
                      <a:endParaRPr lang="fr-FR" sz="1000" dirty="0" smtClean="0"/>
                    </a:p>
                  </a:txBody>
                  <a:tcPr/>
                </a:tc>
                <a:tc>
                  <a:txBody>
                    <a:bodyPr/>
                    <a:lstStyle/>
                    <a:p>
                      <a:pPr marL="285750" indent="-285750" algn="just">
                        <a:buFont typeface="Arial" panose="020B0604020202020204" pitchFamily="34" charset="0"/>
                        <a:buChar char="•"/>
                      </a:pPr>
                      <a:r>
                        <a:rPr lang="fr-FR" sz="1000" dirty="0" smtClean="0"/>
                        <a:t>Au</a:t>
                      </a:r>
                      <a:r>
                        <a:rPr lang="fr-FR" sz="1000" baseline="0" dirty="0" smtClean="0"/>
                        <a:t> minimum la lecture d’une histoire dans un endroit calme</a:t>
                      </a:r>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Un jeu de </a:t>
                      </a:r>
                      <a:r>
                        <a:rPr lang="fr-FR" sz="1000" baseline="0" dirty="0" err="1" smtClean="0"/>
                        <a:t>mémory</a:t>
                      </a:r>
                      <a:endParaRPr lang="fr-FR" sz="1000" dirty="0" smtClean="0"/>
                    </a:p>
                  </a:txBody>
                  <a:tcPr/>
                </a:tc>
                <a:tc>
                  <a:txBody>
                    <a:bodyPr/>
                    <a:lstStyle/>
                    <a:p>
                      <a:pPr marL="285750" indent="-285750" algn="just">
                        <a:buFont typeface="Arial" panose="020B0604020202020204" pitchFamily="34" charset="0"/>
                        <a:buChar char="•"/>
                      </a:pPr>
                      <a:r>
                        <a:rPr lang="fr-FR" sz="1000" dirty="0" smtClean="0"/>
                        <a:t>Au</a:t>
                      </a:r>
                      <a:r>
                        <a:rPr lang="fr-FR" sz="1000" baseline="0" dirty="0" smtClean="0"/>
                        <a:t> minimum la lecture d’une histoire dans un endroit calme</a:t>
                      </a:r>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Feuilleter un album de photos</a:t>
                      </a:r>
                      <a:endParaRPr lang="fr-FR" sz="1000" dirty="0" smtClean="0"/>
                    </a:p>
                  </a:txBody>
                  <a:tcPr/>
                </a:tc>
              </a:tr>
              <a:tr h="993710">
                <a:tc>
                  <a:txBody>
                    <a:bodyPr/>
                    <a:lstStyle/>
                    <a:p>
                      <a:pPr algn="ctr"/>
                      <a:r>
                        <a:rPr lang="fr-FR" sz="1200" dirty="0" smtClean="0"/>
                        <a:t>Préparation</a:t>
                      </a:r>
                    </a:p>
                    <a:p>
                      <a:pPr algn="ctr"/>
                      <a:r>
                        <a:rPr lang="fr-FR" sz="1200" dirty="0" smtClean="0"/>
                        <a:t> </a:t>
                      </a:r>
                      <a:r>
                        <a:rPr lang="fr-FR" sz="1200" dirty="0" smtClean="0"/>
                        <a:t>à </a:t>
                      </a:r>
                    </a:p>
                    <a:p>
                      <a:pPr algn="ctr"/>
                      <a:r>
                        <a:rPr lang="fr-FR" sz="1200" dirty="0" smtClean="0"/>
                        <a:t>L’ECRIT</a:t>
                      </a:r>
                    </a:p>
                    <a:p>
                      <a:pPr algn="ctr"/>
                      <a:r>
                        <a:rPr lang="fr-FR" sz="1200" dirty="0" smtClean="0"/>
                        <a:t>Motricité fine</a:t>
                      </a:r>
                      <a:endParaRPr lang="fr-FR" sz="1200"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000" dirty="0" smtClean="0"/>
                        <a:t>Perles  </a:t>
                      </a:r>
                      <a:r>
                        <a:rPr lang="fr-FR" sz="1000" baseline="0" dirty="0" smtClean="0"/>
                        <a:t> à repasser</a:t>
                      </a:r>
                    </a:p>
                    <a:p>
                      <a:pPr marL="0" indent="0" algn="just">
                        <a:buFont typeface="Arial" panose="020B0604020202020204" pitchFamily="34" charset="0"/>
                        <a:buNone/>
                      </a:pPr>
                      <a:r>
                        <a:rPr lang="fr-FR" sz="1000" baseline="0" dirty="0" smtClean="0"/>
                        <a:t>Ou / et </a:t>
                      </a:r>
                    </a:p>
                    <a:p>
                      <a:pPr marL="171450" indent="-171450" algn="just">
                        <a:buFont typeface="Arial" panose="020B0604020202020204" pitchFamily="34" charset="0"/>
                        <a:buChar char="•"/>
                      </a:pPr>
                      <a:r>
                        <a:rPr lang="fr-FR" sz="1000" baseline="0" dirty="0" smtClean="0"/>
                        <a:t>Transvaser du riz d’une boîte à une autre  en le passant par un tube (rouleau de papier toilette, de sopalin, petite cuillère)</a:t>
                      </a:r>
                    </a:p>
                  </a:txBody>
                  <a:tcPr/>
                </a:tc>
                <a:tc>
                  <a:txBody>
                    <a:bodyPr/>
                    <a:lstStyle/>
                    <a:p>
                      <a:pPr marL="285750" indent="-285750" algn="just">
                        <a:buFont typeface="Arial" panose="020B0604020202020204" pitchFamily="34" charset="0"/>
                        <a:buChar char="•"/>
                      </a:pPr>
                      <a:r>
                        <a:rPr lang="fr-FR" sz="1000" dirty="0" smtClean="0"/>
                        <a:t>Former des </a:t>
                      </a:r>
                      <a:r>
                        <a:rPr lang="fr-FR" sz="1000" baseline="0" dirty="0" smtClean="0"/>
                        <a:t> colombins  à la pâte à modeler</a:t>
                      </a:r>
                    </a:p>
                    <a:p>
                      <a:pPr marL="0" indent="0" algn="just">
                        <a:buFont typeface="Arial" panose="020B0604020202020204" pitchFamily="34" charset="0"/>
                        <a:buNone/>
                      </a:pPr>
                      <a:endParaRPr lang="fr-FR" sz="1000" baseline="0" dirty="0" smtClean="0"/>
                    </a:p>
                    <a:p>
                      <a:pPr marL="0" indent="0" algn="just">
                        <a:buFont typeface="Arial" panose="020B0604020202020204" pitchFamily="34" charset="0"/>
                        <a:buNone/>
                      </a:pPr>
                      <a:endParaRPr lang="fr-FR" sz="1000" baseline="0" dirty="0" smtClean="0"/>
                    </a:p>
                    <a:p>
                      <a:pPr marL="285750" indent="-285750" algn="just">
                        <a:buFont typeface="Arial" panose="020B0604020202020204" pitchFamily="34" charset="0"/>
                        <a:buChar char="•"/>
                      </a:pPr>
                      <a:r>
                        <a:rPr lang="fr-FR" sz="1000" baseline="0" dirty="0" smtClean="0"/>
                        <a:t>Découper les colombins en petits morceaux</a:t>
                      </a:r>
                      <a:endParaRPr lang="fr-FR" sz="1000" baseline="0" dirty="0" smtClean="0"/>
                    </a:p>
                  </a:txBody>
                  <a:tcPr/>
                </a:tc>
                <a:tc>
                  <a:txBody>
                    <a:bodyPr/>
                    <a:lstStyle/>
                    <a:p>
                      <a:pPr marL="171450" indent="-171450" algn="just">
                        <a:buFont typeface="Arial" panose="020B0604020202020204" pitchFamily="34" charset="0"/>
                        <a:buChar char="•"/>
                      </a:pPr>
                      <a:r>
                        <a:rPr lang="fr-FR" sz="1000" dirty="0" smtClean="0"/>
                        <a:t>Mettre</a:t>
                      </a:r>
                      <a:r>
                        <a:rPr lang="fr-FR" sz="1000" baseline="0" dirty="0" smtClean="0"/>
                        <a:t> une passoire à l’envers, faire  passer des cure-dents dans les trous. </a:t>
                      </a:r>
                    </a:p>
                    <a:p>
                      <a:pPr marL="0" indent="0" algn="just">
                        <a:buFont typeface="Arial" panose="020B0604020202020204" pitchFamily="34" charset="0"/>
                        <a:buNone/>
                      </a:pPr>
                      <a:endParaRPr lang="fr-FR" sz="1000" baseline="0" dirty="0" smtClean="0"/>
                    </a:p>
                    <a:p>
                      <a:pPr marL="171450" indent="-171450" algn="just">
                        <a:buFont typeface="Arial" panose="020B0604020202020204" pitchFamily="34" charset="0"/>
                        <a:buChar char="•"/>
                      </a:pPr>
                      <a:r>
                        <a:rPr lang="fr-FR" sz="1000" baseline="0" dirty="0" smtClean="0"/>
                        <a:t>Peinture libre</a:t>
                      </a:r>
                    </a:p>
                  </a:txBody>
                  <a:tcPr/>
                </a:tc>
                <a:tc>
                  <a:txBody>
                    <a:bodyPr/>
                    <a:lstStyle/>
                    <a:p>
                      <a:pPr marL="171450" indent="-171450" algn="just">
                        <a:buFont typeface="Arial" panose="020B0604020202020204" pitchFamily="34" charset="0"/>
                        <a:buChar char="•"/>
                      </a:pPr>
                      <a:r>
                        <a:rPr lang="fr-FR" sz="1000" dirty="0" smtClean="0"/>
                        <a:t>Dessiner papa et maman</a:t>
                      </a:r>
                    </a:p>
                    <a:p>
                      <a:pPr marL="171450" indent="-171450" algn="just">
                        <a:buFont typeface="Arial" panose="020B0604020202020204" pitchFamily="34" charset="0"/>
                        <a:buChar char="•"/>
                      </a:pPr>
                      <a:endParaRPr lang="fr-FR" sz="1000" dirty="0" smtClean="0"/>
                    </a:p>
                    <a:p>
                      <a:pPr marL="171450" indent="-171450" algn="just">
                        <a:buFont typeface="Arial" panose="020B0604020202020204" pitchFamily="34" charset="0"/>
                        <a:buChar char="•"/>
                      </a:pPr>
                      <a:endParaRPr lang="fr-FR" sz="1000" dirty="0" smtClean="0"/>
                    </a:p>
                    <a:p>
                      <a:pPr marL="171450" indent="-171450" algn="just">
                        <a:buFont typeface="Arial" panose="020B0604020202020204" pitchFamily="34" charset="0"/>
                        <a:buChar char="•"/>
                      </a:pPr>
                      <a:endParaRPr lang="fr-FR" sz="100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aseline="0" dirty="0" smtClean="0"/>
                        <a:t>Découper les colombins en petits morceaux</a:t>
                      </a:r>
                    </a:p>
                    <a:p>
                      <a:pPr marL="171450" indent="-171450" algn="just">
                        <a:buFont typeface="Arial" panose="020B0604020202020204" pitchFamily="34" charset="0"/>
                        <a:buChar char="•"/>
                      </a:pPr>
                      <a:endParaRPr lang="fr-FR" sz="1000" dirty="0" smtClean="0"/>
                    </a:p>
                  </a:txBody>
                  <a:tcPr/>
                </a:tc>
              </a:tr>
              <a:tr h="993710">
                <a:tc>
                  <a:txBody>
                    <a:bodyPr/>
                    <a:lstStyle/>
                    <a:p>
                      <a:pPr algn="ctr"/>
                      <a:endParaRPr lang="fr-FR" sz="1200" dirty="0" smtClean="0"/>
                    </a:p>
                    <a:p>
                      <a:pPr algn="ctr"/>
                      <a:endParaRPr lang="fr-FR" sz="1200" dirty="0" smtClean="0"/>
                    </a:p>
                    <a:p>
                      <a:pPr algn="ctr"/>
                      <a:endParaRPr lang="fr-FR" sz="1200" dirty="0" smtClean="0"/>
                    </a:p>
                    <a:p>
                      <a:pPr algn="ctr"/>
                      <a:r>
                        <a:rPr lang="fr-FR" sz="1200" dirty="0" smtClean="0"/>
                        <a:t>FORMES/TRI</a:t>
                      </a:r>
                      <a:endParaRPr lang="fr-FR" sz="1200"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000" dirty="0" smtClean="0"/>
                        <a:t>Puzzles</a:t>
                      </a:r>
                      <a:r>
                        <a:rPr lang="fr-FR" sz="1000" baseline="0" dirty="0" smtClean="0"/>
                        <a:t> </a:t>
                      </a:r>
                      <a:endParaRPr lang="fr-FR" sz="1000" baseline="0" dirty="0" smtClean="0"/>
                    </a:p>
                    <a:p>
                      <a:pPr marL="285750" indent="-285750" algn="just">
                        <a:buFont typeface="Arial" panose="020B0604020202020204" pitchFamily="34" charset="0"/>
                        <a:buChar char="•"/>
                      </a:pPr>
                      <a:r>
                        <a:rPr lang="fr-FR" sz="1000" baseline="0" dirty="0" smtClean="0"/>
                        <a:t>Dans un bac, mettez plein de paires de chaussettes de votre enfant, et les vôtres.  Votre enfant doit retrouver les paires. Il peut les accrocher avec une pince à linge. </a:t>
                      </a:r>
                      <a:endParaRPr lang="fr-FR" sz="1000" dirty="0"/>
                    </a:p>
                  </a:txBody>
                  <a:tcPr/>
                </a:tc>
                <a:tc>
                  <a:txBody>
                    <a:bodyPr/>
                    <a:lstStyle/>
                    <a:p>
                      <a:pPr marL="0" indent="0" algn="just">
                        <a:buFont typeface="Arial" panose="020B0604020202020204" pitchFamily="34" charset="0"/>
                        <a:buNone/>
                      </a:pPr>
                      <a:r>
                        <a:rPr lang="fr-FR" sz="1000" u="sng" dirty="0" smtClean="0"/>
                        <a:t>Un</a:t>
                      </a:r>
                      <a:r>
                        <a:rPr lang="fr-FR" sz="1000" u="sng" baseline="0" dirty="0" smtClean="0"/>
                        <a:t> jeu de cartes : </a:t>
                      </a:r>
                    </a:p>
                    <a:p>
                      <a:pPr marL="0" indent="0" algn="just">
                        <a:buFont typeface="Arial" panose="020B0604020202020204" pitchFamily="34" charset="0"/>
                        <a:buNone/>
                      </a:pPr>
                      <a:endParaRPr lang="fr-FR" sz="1000" u="sng" baseline="0" dirty="0" smtClean="0"/>
                    </a:p>
                    <a:p>
                      <a:pPr marL="171450" indent="-171450" algn="just">
                        <a:buFont typeface="Arial" panose="020B0604020202020204" pitchFamily="34" charset="0"/>
                        <a:buChar char="•"/>
                      </a:pPr>
                      <a:r>
                        <a:rPr lang="fr-FR" sz="1000" baseline="0" dirty="0" smtClean="0"/>
                        <a:t>Trier les cartes rouge et les noires</a:t>
                      </a:r>
                    </a:p>
                    <a:p>
                      <a:pPr marL="171450" indent="-171450" algn="just">
                        <a:buFont typeface="Arial" panose="020B0604020202020204" pitchFamily="34" charset="0"/>
                        <a:buChar char="•"/>
                      </a:pPr>
                      <a:r>
                        <a:rPr lang="fr-FR" sz="1000" baseline="0" dirty="0" smtClean="0"/>
                        <a:t>Trier les rois et les dames</a:t>
                      </a:r>
                      <a:endParaRPr lang="fr-FR" sz="1000" dirty="0"/>
                    </a:p>
                  </a:txBody>
                  <a:tcPr/>
                </a:tc>
                <a:tc>
                  <a:txBody>
                    <a:bodyPr/>
                    <a:lstStyle/>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aseline="0" dirty="0" smtClean="0"/>
                        <a:t>Puzzles</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aseline="0" dirty="0" smtClean="0"/>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aseline="0" dirty="0" smtClean="0"/>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aseline="0" dirty="0" smtClean="0"/>
                        <a:t>Dans un bac, mettez  des bouchons en liège, en plastique.  Votre enfant doit les  trier par couleur. </a:t>
                      </a:r>
                      <a:endParaRPr lang="fr-FR" sz="1000" dirty="0" smtClean="0"/>
                    </a:p>
                  </a:txBody>
                  <a:tcPr/>
                </a:tc>
                <a:tc>
                  <a:txBody>
                    <a:bodyPr/>
                    <a:lstStyle/>
                    <a:p>
                      <a:pPr marL="285750" indent="-285750" algn="just">
                        <a:buFont typeface="Arial" panose="020B0604020202020204" pitchFamily="34" charset="0"/>
                        <a:buChar char="•"/>
                      </a:pPr>
                      <a:r>
                        <a:rPr lang="fr-FR" sz="1000" dirty="0" smtClean="0"/>
                        <a:t>Cartes d’un loto</a:t>
                      </a:r>
                      <a:r>
                        <a:rPr lang="fr-FR" sz="1000" baseline="0" dirty="0" smtClean="0"/>
                        <a:t> :</a:t>
                      </a:r>
                    </a:p>
                    <a:p>
                      <a:pPr marL="0" indent="0" algn="ctr">
                        <a:buFont typeface="Arial" panose="020B0604020202020204" pitchFamily="34" charset="0"/>
                        <a:buNone/>
                      </a:pPr>
                      <a:r>
                        <a:rPr lang="fr-FR" sz="1000" baseline="0" dirty="0" smtClean="0"/>
                        <a:t>Les animaux par exemple  </a:t>
                      </a:r>
                    </a:p>
                    <a:p>
                      <a:pPr marL="0" indent="0" algn="just">
                        <a:buFont typeface="Arial" panose="020B0604020202020204" pitchFamily="34" charset="0"/>
                        <a:buNone/>
                      </a:pPr>
                      <a:endParaRPr lang="fr-FR" sz="1000" u="sng" baseline="0" dirty="0" smtClean="0"/>
                    </a:p>
                    <a:p>
                      <a:pPr marL="0" indent="0" algn="just">
                        <a:buFont typeface="Arial" panose="020B0604020202020204" pitchFamily="34" charset="0"/>
                        <a:buNone/>
                      </a:pPr>
                      <a:endParaRPr lang="fr-FR" sz="1000" u="sng" baseline="0" dirty="0" smtClean="0"/>
                    </a:p>
                    <a:p>
                      <a:pPr marL="0" indent="0" algn="just">
                        <a:buFont typeface="Arial" panose="020B0604020202020204" pitchFamily="34" charset="0"/>
                        <a:buNone/>
                      </a:pPr>
                      <a:r>
                        <a:rPr lang="fr-FR" sz="1000" u="sng" baseline="0" dirty="0" smtClean="0"/>
                        <a:t>Consigne : </a:t>
                      </a:r>
                      <a:r>
                        <a:rPr lang="fr-FR" sz="1000" baseline="0" dirty="0" smtClean="0"/>
                        <a:t>trier les animaux de la ferme et de la savane</a:t>
                      </a:r>
                    </a:p>
                  </a:txBody>
                  <a:tcPr/>
                </a:tc>
              </a:tr>
              <a:tr h="993710">
                <a:tc>
                  <a:txBody>
                    <a:bodyPr/>
                    <a:lstStyle/>
                    <a:p>
                      <a:pPr algn="ctr"/>
                      <a:endParaRPr lang="fr-FR" sz="1200" dirty="0" smtClean="0"/>
                    </a:p>
                    <a:p>
                      <a:pPr algn="ctr"/>
                      <a:r>
                        <a:rPr lang="fr-FR" sz="1200" dirty="0" smtClean="0"/>
                        <a:t>MOTRICITE</a:t>
                      </a:r>
                      <a:endParaRPr lang="fr-FR" sz="1200" dirty="0"/>
                    </a:p>
                  </a:txBody>
                  <a:tcPr>
                    <a:solidFill>
                      <a:schemeClr val="bg1">
                        <a:lumMod val="85000"/>
                      </a:schemeClr>
                    </a:solidFill>
                  </a:tcPr>
                </a:tc>
                <a:tc>
                  <a:txBody>
                    <a:bodyPr/>
                    <a:lstStyle/>
                    <a:p>
                      <a:pPr marL="0" indent="0" algn="ctr">
                        <a:buFont typeface="Arial" panose="020B0604020202020204" pitchFamily="34" charset="0"/>
                        <a:buNone/>
                      </a:pPr>
                      <a:r>
                        <a:rPr lang="fr-FR" sz="1000" u="sng" dirty="0" smtClean="0"/>
                        <a:t>En extérieur :</a:t>
                      </a:r>
                    </a:p>
                    <a:p>
                      <a:pPr marL="285750" indent="-285750" algn="just">
                        <a:buFont typeface="Arial" panose="020B0604020202020204" pitchFamily="34" charset="0"/>
                        <a:buChar char="•"/>
                      </a:pPr>
                      <a:r>
                        <a:rPr lang="fr-FR" sz="1000" dirty="0" smtClean="0"/>
                        <a:t>Vélo</a:t>
                      </a:r>
                    </a:p>
                    <a:p>
                      <a:pPr marL="285750" indent="-285750" algn="just">
                        <a:buFont typeface="Arial" panose="020B0604020202020204" pitchFamily="34" charset="0"/>
                        <a:buChar char="•"/>
                      </a:pPr>
                      <a:r>
                        <a:rPr lang="fr-FR" sz="1000" dirty="0" smtClean="0"/>
                        <a:t>Ballons</a:t>
                      </a:r>
                    </a:p>
                    <a:p>
                      <a:pPr marL="285750" indent="-285750" algn="just">
                        <a:buFont typeface="Arial" panose="020B0604020202020204" pitchFamily="34" charset="0"/>
                        <a:buChar char="•"/>
                      </a:pPr>
                      <a:r>
                        <a:rPr lang="fr-FR" sz="1000" dirty="0" smtClean="0"/>
                        <a:t>Toboggan</a:t>
                      </a:r>
                    </a:p>
                    <a:p>
                      <a:pPr marL="285750" indent="-285750" algn="just">
                        <a:buFont typeface="Arial" panose="020B0604020202020204" pitchFamily="34" charset="0"/>
                        <a:buChar char="•"/>
                      </a:pPr>
                      <a:endParaRPr lang="fr-FR" sz="1000" dirty="0"/>
                    </a:p>
                  </a:txBody>
                  <a:tcPr/>
                </a:tc>
                <a:tc>
                  <a:txBody>
                    <a:bodyPr/>
                    <a:lstStyle/>
                    <a:p>
                      <a:pPr marL="285750" indent="-285750" algn="just">
                        <a:buFont typeface="Arial" panose="020B0604020202020204" pitchFamily="34" charset="0"/>
                        <a:buChar char="•"/>
                      </a:pPr>
                      <a:r>
                        <a:rPr lang="fr-FR" sz="1000" dirty="0" smtClean="0"/>
                        <a:t>Ballons</a:t>
                      </a:r>
                      <a:r>
                        <a:rPr lang="fr-FR" sz="1000" baseline="0" dirty="0" smtClean="0"/>
                        <a:t> de baudruche</a:t>
                      </a:r>
                    </a:p>
                    <a:p>
                      <a:pPr marL="285750" indent="-285750" algn="just">
                        <a:buFont typeface="Arial" panose="020B0604020202020204" pitchFamily="34" charset="0"/>
                        <a:buChar char="•"/>
                      </a:pPr>
                      <a:endParaRPr lang="fr-FR" sz="1000" dirty="0" smtClean="0"/>
                    </a:p>
                  </a:txBody>
                  <a:tcPr/>
                </a:tc>
                <a:tc>
                  <a:txBody>
                    <a:bodyPr/>
                    <a:lstStyle/>
                    <a:p>
                      <a:pPr marL="285750" indent="-285750" algn="just">
                        <a:buFont typeface="Arial" panose="020B0604020202020204" pitchFamily="34" charset="0"/>
                        <a:buChar char="•"/>
                      </a:pPr>
                      <a:r>
                        <a:rPr lang="fr-FR" sz="1000" smtClean="0"/>
                        <a:t>Installer un parcours </a:t>
                      </a:r>
                      <a:r>
                        <a:rPr lang="fr-FR" sz="1000" baseline="0" smtClean="0"/>
                        <a:t> (dehors ou dans la maison)</a:t>
                      </a:r>
                    </a:p>
                    <a:p>
                      <a:pPr marL="0" indent="0" algn="ctr">
                        <a:buFont typeface="Arial" panose="020B0604020202020204" pitchFamily="34" charset="0"/>
                        <a:buNone/>
                      </a:pPr>
                      <a:r>
                        <a:rPr lang="fr-FR" sz="1000" smtClean="0"/>
                        <a:t>Chaise, tapis, banc……</a:t>
                      </a:r>
                      <a:endParaRPr lang="fr-FR" sz="1000" dirty="0" smtClean="0"/>
                    </a:p>
                  </a:txBody>
                  <a:tcPr/>
                </a:tc>
                <a:tc>
                  <a:txBody>
                    <a:bodyPr/>
                    <a:lstStyle/>
                    <a:p>
                      <a:pPr marL="0" indent="0" algn="just">
                        <a:buFont typeface="Arial" panose="020B0604020202020204" pitchFamily="34" charset="0"/>
                        <a:buNone/>
                      </a:pPr>
                      <a:r>
                        <a:rPr lang="fr-FR" sz="1000" u="sng" dirty="0" smtClean="0"/>
                        <a:t>Lancer</a:t>
                      </a:r>
                      <a:r>
                        <a:rPr lang="fr-FR" sz="1000" u="sng" baseline="0" dirty="0" smtClean="0"/>
                        <a:t> : </a:t>
                      </a:r>
                    </a:p>
                    <a:p>
                      <a:pPr marL="171450" indent="-171450" algn="just">
                        <a:buFont typeface="Arial" panose="020B0604020202020204" pitchFamily="34" charset="0"/>
                        <a:buChar char="•"/>
                      </a:pPr>
                      <a:r>
                        <a:rPr lang="fr-FR" sz="1000" baseline="0" dirty="0" smtClean="0"/>
                        <a:t>2 bassines</a:t>
                      </a:r>
                    </a:p>
                    <a:p>
                      <a:pPr marL="171450" indent="-171450" algn="just">
                        <a:buFont typeface="Arial" panose="020B0604020202020204" pitchFamily="34" charset="0"/>
                        <a:buChar char="•"/>
                      </a:pPr>
                      <a:r>
                        <a:rPr lang="fr-FR" sz="1000" baseline="0" dirty="0" smtClean="0"/>
                        <a:t>10 passes à linge chacun</a:t>
                      </a:r>
                    </a:p>
                    <a:p>
                      <a:pPr marL="0" indent="0" algn="just">
                        <a:buFont typeface="Arial" panose="020B0604020202020204" pitchFamily="34" charset="0"/>
                        <a:buNone/>
                      </a:pPr>
                      <a:r>
                        <a:rPr lang="fr-FR" sz="1000" baseline="0" dirty="0" smtClean="0"/>
                        <a:t>Lancer les épingles dans la bassine. </a:t>
                      </a:r>
                    </a:p>
                    <a:p>
                      <a:pPr marL="0" indent="0" algn="just">
                        <a:buFont typeface="Arial" panose="020B0604020202020204" pitchFamily="34" charset="0"/>
                        <a:buNone/>
                      </a:pPr>
                      <a:r>
                        <a:rPr lang="fr-FR" sz="1000" baseline="0" dirty="0" smtClean="0"/>
                        <a:t>Compter les pinces  à linge qui sont dans la bassine. </a:t>
                      </a:r>
                      <a:endParaRPr lang="fr-FR" sz="1000" dirty="0" smtClean="0"/>
                    </a:p>
                  </a:txBody>
                  <a:tcPr/>
                </a:tc>
              </a:tr>
            </a:tbl>
          </a:graphicData>
        </a:graphic>
      </p:graphicFrame>
      <p:sp>
        <p:nvSpPr>
          <p:cNvPr id="6" name="ZoneTexte 5"/>
          <p:cNvSpPr txBox="1"/>
          <p:nvPr/>
        </p:nvSpPr>
        <p:spPr>
          <a:xfrm>
            <a:off x="251520" y="260649"/>
            <a:ext cx="7560840" cy="892552"/>
          </a:xfrm>
          <a:prstGeom prst="rect">
            <a:avLst/>
          </a:prstGeom>
          <a:noFill/>
        </p:spPr>
        <p:txBody>
          <a:bodyPr wrap="square" rtlCol="0">
            <a:spAutoFit/>
          </a:bodyPr>
          <a:lstStyle/>
          <a:p>
            <a:pPr algn="just"/>
            <a:r>
              <a:rPr lang="fr-FR" sz="1600" dirty="0" smtClean="0"/>
              <a:t>	</a:t>
            </a:r>
            <a:r>
              <a:rPr lang="fr-FR" sz="1200" dirty="0" smtClean="0"/>
              <a:t>Les enfants de PS2 reçoivent un plan de travail pour la continuité pédagogique. Pour les enfants de TPS, je vais vous envoyer des propositions, des conseils, des idées pour accompagner votre enfant. </a:t>
            </a:r>
            <a:r>
              <a:rPr lang="fr-FR" sz="1200" dirty="0" smtClean="0"/>
              <a:t>Vou</a:t>
            </a:r>
            <a:r>
              <a:rPr lang="fr-FR" sz="1200" dirty="0" smtClean="0"/>
              <a:t>s faite dans l’ordre que vous voulez. Surlignez quand une activité est réalisée. Dans le temps cela pourra aider. Votre enfant a besoin de matérialiser ses activités, ses réussites. Si elles sont coloriées, il va le voir. </a:t>
            </a:r>
            <a:endParaRPr lang="fr-FR" sz="1200" dirty="0"/>
          </a:p>
        </p:txBody>
      </p:sp>
      <p:sp>
        <p:nvSpPr>
          <p:cNvPr id="7" name="ZoneTexte 6"/>
          <p:cNvSpPr txBox="1"/>
          <p:nvPr/>
        </p:nvSpPr>
        <p:spPr>
          <a:xfrm>
            <a:off x="8028384" y="404664"/>
            <a:ext cx="792088" cy="369332"/>
          </a:xfrm>
          <a:prstGeom prst="rect">
            <a:avLst/>
          </a:prstGeom>
          <a:noFill/>
          <a:ln w="38100">
            <a:solidFill>
              <a:schemeClr val="tx1"/>
            </a:solidFill>
          </a:ln>
        </p:spPr>
        <p:txBody>
          <a:bodyPr wrap="square" rtlCol="0">
            <a:spAutoFit/>
          </a:bodyPr>
          <a:lstStyle/>
          <a:p>
            <a:pPr algn="ctr"/>
            <a:r>
              <a:rPr lang="fr-FR" dirty="0" smtClean="0"/>
              <a:t>N°2</a:t>
            </a:r>
            <a:endParaRPr lang="fr-FR" dirty="0"/>
          </a:p>
        </p:txBody>
      </p:sp>
    </p:spTree>
    <p:extLst>
      <p:ext uri="{BB962C8B-B14F-4D97-AF65-F5344CB8AC3E}">
        <p14:creationId xmlns:p14="http://schemas.microsoft.com/office/powerpoint/2010/main" val="270819613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420</Words>
  <Application>Microsoft Office PowerPoint</Application>
  <PresentationFormat>Affichage à l'écran (4:3)</PresentationFormat>
  <Paragraphs>103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Ludovic DEMY</dc:creator>
  <cp:lastModifiedBy>Ludovic DEMY</cp:lastModifiedBy>
  <cp:revision>12</cp:revision>
  <dcterms:created xsi:type="dcterms:W3CDTF">2020-03-18T13:22:47Z</dcterms:created>
  <dcterms:modified xsi:type="dcterms:W3CDTF">2020-03-20T13:39:02Z</dcterms:modified>
</cp:coreProperties>
</file>