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04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81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80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7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25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18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86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04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7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82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79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8B10-F70E-426D-8120-B11E391D1139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FB06D-1E38-4CDD-BD10-D3A1DBD56F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65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587657"/>
              </p:ext>
            </p:extLst>
          </p:nvPr>
        </p:nvGraphicFramePr>
        <p:xfrm>
          <a:off x="1090304" y="938031"/>
          <a:ext cx="10455700" cy="5379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1140"/>
                <a:gridCol w="2091140"/>
                <a:gridCol w="2091140"/>
                <a:gridCol w="2091140"/>
                <a:gridCol w="2091140"/>
              </a:tblGrid>
              <a:tr h="576871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LUNDI</a:t>
                      </a:r>
                      <a:endParaRPr lang="fr-FR" sz="3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MARDI</a:t>
                      </a:r>
                      <a:endParaRPr lang="fr-FR" sz="3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MERCREDI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JEUDI</a:t>
                      </a:r>
                      <a:endParaRPr lang="fr-FR" sz="3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VENDREDI</a:t>
                      </a:r>
                      <a:endParaRPr lang="fr-FR" sz="3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30933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53255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69652">
                <a:tc gridSpan="5"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Pause</a:t>
                      </a:r>
                      <a:r>
                        <a:rPr lang="fr-FR" sz="2400" baseline="0" dirty="0" smtClean="0"/>
                        <a:t>  déjeuner</a:t>
                      </a:r>
                      <a:endParaRPr lang="fr-F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1664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« Silence, je lis »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« Silence, je lis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« Silence, je lis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« Silence, je lis »</a:t>
                      </a:r>
                    </a:p>
                  </a:txBody>
                  <a:tcPr/>
                </a:tc>
              </a:tr>
              <a:tr h="93093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3093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575714" y="232012"/>
            <a:ext cx="5268035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Mon emploi du temps</a:t>
            </a:r>
            <a:endParaRPr lang="fr-FR" sz="2800" dirty="0"/>
          </a:p>
        </p:txBody>
      </p:sp>
      <p:pic>
        <p:nvPicPr>
          <p:cNvPr id="6" name="Imag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04" y="109437"/>
            <a:ext cx="1038225" cy="64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25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invite</dc:creator>
  <cp:lastModifiedBy>invite</cp:lastModifiedBy>
  <cp:revision>2</cp:revision>
  <dcterms:created xsi:type="dcterms:W3CDTF">2020-03-16T14:01:56Z</dcterms:created>
  <dcterms:modified xsi:type="dcterms:W3CDTF">2020-03-16T14:13:25Z</dcterms:modified>
</cp:coreProperties>
</file>