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297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2" r:id="rId16"/>
    <p:sldId id="274" r:id="rId17"/>
    <p:sldId id="276" r:id="rId18"/>
    <p:sldId id="277" r:id="rId19"/>
    <p:sldId id="278" r:id="rId20"/>
    <p:sldId id="287" r:id="rId21"/>
    <p:sldId id="279" r:id="rId22"/>
    <p:sldId id="280" r:id="rId23"/>
    <p:sldId id="294" r:id="rId24"/>
    <p:sldId id="281" r:id="rId25"/>
    <p:sldId id="282" r:id="rId26"/>
    <p:sldId id="284" r:id="rId27"/>
    <p:sldId id="285" r:id="rId28"/>
    <p:sldId id="289" r:id="rId29"/>
    <p:sldId id="291" r:id="rId30"/>
    <p:sldId id="286" r:id="rId31"/>
    <p:sldId id="288" r:id="rId32"/>
    <p:sldId id="293" r:id="rId33"/>
    <p:sldId id="295" r:id="rId34"/>
    <p:sldId id="298" r:id="rId35"/>
    <p:sldId id="296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55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B3730-949F-4BC8-98BF-D8721D3711E5}" type="datetimeFigureOut">
              <a:rPr lang="fr-FR" smtClean="0"/>
              <a:t>02/04/2020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14C87-CE14-4354-B3FB-1BFAC37754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62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4C87-CE14-4354-B3FB-1BFAC377548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24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4C87-CE14-4354-B3FB-1BFAC377548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24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en-US"/>
          </a:p>
        </p:txBody>
      </p:sp>
    </p:spTree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12000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836712"/>
            <a:ext cx="8424936" cy="532453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 smtClean="0"/>
              <a:t>Défi 2</a:t>
            </a:r>
            <a:r>
              <a:rPr lang="fr-FR" sz="2800" dirty="0" smtClean="0"/>
              <a:t>: </a:t>
            </a:r>
          </a:p>
          <a:p>
            <a:pPr algn="ctr"/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Réalise un magnifique POISSON d’AVRIL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Mais à qui appartient chaque poisson ?</a:t>
            </a:r>
          </a:p>
          <a:p>
            <a:endParaRPr lang="fr-FR" sz="2400" dirty="0"/>
          </a:p>
          <a:p>
            <a:r>
              <a:rPr lang="fr-FR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u="sng" dirty="0" smtClean="0"/>
              <a:t>Consignes : </a:t>
            </a:r>
            <a:endParaRPr lang="fr-FR" sz="2400" u="sng" dirty="0"/>
          </a:p>
          <a:p>
            <a:r>
              <a:rPr lang="fr-FR" sz="2400" dirty="0" smtClean="0"/>
              <a:t>Nomme chaque camarade.</a:t>
            </a:r>
          </a:p>
          <a:p>
            <a:r>
              <a:rPr lang="fr-FR" sz="2400" dirty="0" smtClean="0"/>
              <a:t>Montre son étiquette prénom.  </a:t>
            </a:r>
          </a:p>
          <a:p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81128"/>
            <a:ext cx="1947089" cy="10642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46" y="1124744"/>
            <a:ext cx="1361835" cy="1361835"/>
          </a:xfrm>
          <a:prstGeom prst="rect">
            <a:avLst/>
          </a:prstGeom>
        </p:spPr>
      </p:pic>
      <p:pic>
        <p:nvPicPr>
          <p:cNvPr id="3" name="03 piste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6" cy="48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J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ULES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W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ARREN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6" cy="482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MMA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G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ABIN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5" cy="482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DELE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ORENZO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5" cy="482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OU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MELIA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6" cy="482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7920880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R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APHAEL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64387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5" cy="482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Z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W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ILLIAM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80" y="261126"/>
            <a:ext cx="3463125" cy="482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DELE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AHA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80" y="364166"/>
            <a:ext cx="3463125" cy="461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NDREA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ENZO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80" y="364166"/>
            <a:ext cx="3463125" cy="461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OUIS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MELIA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J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ULES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W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ILLIAM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:\PAC  1\PDT\3PDT du 30 au 3 avril -\DEFI\IMG_20200401_105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356439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7" cy="48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J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ULES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R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APHAEL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1831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Z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AHA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332656"/>
            <a:ext cx="356439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8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ORENZO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C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ELIAN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332656"/>
            <a:ext cx="356439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9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S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ANDRO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NAELLE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332656"/>
            <a:ext cx="356439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48054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766" y="845713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7920880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C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AMILLE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MMA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F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AUSTINE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438763" y="953725"/>
            <a:ext cx="4392489" cy="3294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79301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0"/>
            <a:ext cx="2551783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395536" y="5482749"/>
            <a:ext cx="7920880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URELIE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945461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C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ELIAN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MELIA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564" y="332656"/>
            <a:ext cx="3510390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ADDIE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Z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206986" y="753454"/>
            <a:ext cx="5094568" cy="382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ENZO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S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ANDRO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332656"/>
            <a:ext cx="3581168" cy="4774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OUIS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1402" y="5482749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G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ABIN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9989" y="404664"/>
            <a:ext cx="3482825" cy="4643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6" cy="48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7920880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C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LEMENCE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6672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395536" y="5482749"/>
            <a:ext cx="8496944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48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NJELO</a:t>
            </a:r>
            <a:r>
              <a:rPr lang="fr-FR" sz="36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et sa sœur TEMPERANCE</a:t>
            </a:r>
            <a:endParaRPr lang="fr-FR" sz="36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9071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1304" r="4903" b="7627"/>
          <a:stretch/>
        </p:blipFill>
        <p:spPr>
          <a:xfrm>
            <a:off x="4067944" y="391675"/>
            <a:ext cx="4628444" cy="3239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 rot="21157025">
            <a:off x="611560" y="548680"/>
            <a:ext cx="2304256" cy="1323439"/>
          </a:xfrm>
          <a:prstGeom prst="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28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 BONUS</a:t>
            </a:r>
            <a:endParaRPr lang="fr-FR" sz="4000" b="1" dirty="0">
              <a:ln w="18000">
                <a:solidFill>
                  <a:schemeClr val="bg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0" y="2636912"/>
            <a:ext cx="3600400" cy="3624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1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1675"/>
            <a:ext cx="2724376" cy="558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6671"/>
            <a:ext cx="216024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88" y="1109124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0" y="2560278"/>
            <a:ext cx="2885232" cy="384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4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389">
            <a:off x="3421523" y="729199"/>
            <a:ext cx="5204034" cy="390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 rot="21226219">
            <a:off x="526762" y="4333521"/>
            <a:ext cx="374441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poisson d’avril de notre </a:t>
            </a:r>
            <a:r>
              <a:rPr lang="fr-FR" dirty="0" smtClean="0"/>
              <a:t>amie </a:t>
            </a:r>
            <a:r>
              <a:rPr lang="fr-FR" dirty="0" smtClean="0"/>
              <a:t>FAUSTINE !!!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JOYEUX NOEL AURELIE 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6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0" b="14222"/>
          <a:stretch/>
        </p:blipFill>
        <p:spPr>
          <a:xfrm rot="418389">
            <a:off x="5372028" y="391101"/>
            <a:ext cx="3415796" cy="389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907">
            <a:off x="564064" y="308355"/>
            <a:ext cx="3047379" cy="406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913">
            <a:off x="4474769" y="3145819"/>
            <a:ext cx="2652107" cy="353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03 piste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907">
            <a:off x="1774451" y="3267939"/>
            <a:ext cx="2524405" cy="336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28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389">
            <a:off x="4445624" y="386734"/>
            <a:ext cx="2786552" cy="3715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4174" y="991787"/>
            <a:ext cx="2927268" cy="142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3889">
            <a:off x="6545537" y="2659698"/>
            <a:ext cx="2587159" cy="194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7813">
            <a:off x="-133232" y="693828"/>
            <a:ext cx="3145145" cy="2358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880">
            <a:off x="6848155" y="439431"/>
            <a:ext cx="1897302" cy="142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51">
            <a:off x="397464" y="3515883"/>
            <a:ext cx="2265023" cy="3020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6148" y="3886966"/>
            <a:ext cx="3014816" cy="226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851" r="4475" b="22786"/>
          <a:stretch/>
        </p:blipFill>
        <p:spPr>
          <a:xfrm rot="190574">
            <a:off x="5549739" y="4871691"/>
            <a:ext cx="2734375" cy="157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03 piste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9"/>
            <a:ext cx="3617687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395536" y="5482749"/>
            <a:ext cx="7920880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N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ATHALIE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07724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91" y="261126"/>
            <a:ext cx="2229504" cy="48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7920880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J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EANNE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62320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6" cy="48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NAELLE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F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AUSTINE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1126"/>
            <a:ext cx="3617686" cy="48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ENZO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M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ADDIE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1"/>
          <a:stretch/>
        </p:blipFill>
        <p:spPr>
          <a:xfrm>
            <a:off x="3408244" y="261125"/>
            <a:ext cx="2531907" cy="474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EILANA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C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ELIAN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11" y="261126"/>
            <a:ext cx="2713264" cy="48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395536" y="5482749"/>
            <a:ext cx="374441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W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ARREN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2040" y="5457327"/>
            <a:ext cx="394110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R</a:t>
            </a:r>
            <a:r>
              <a:rPr lang="fr-FR" sz="60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APHAEL</a:t>
            </a:r>
            <a:endParaRPr lang="fr-FR" sz="6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été">
  <a:themeElements>
    <a:clrScheme name="Vagues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été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TM01972873[[fn=Été]]</Template>
  <TotalTime>129</TotalTime>
  <Words>98</Words>
  <Application>Microsoft Office PowerPoint</Application>
  <PresentationFormat>Affichage à l'écran (4:3)</PresentationFormat>
  <Paragraphs>70</Paragraphs>
  <Slides>35</Slides>
  <Notes>2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été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Ludovic DEMY</dc:creator>
  <cp:lastModifiedBy>Ludovic DEMY</cp:lastModifiedBy>
  <cp:revision>30</cp:revision>
  <dcterms:created xsi:type="dcterms:W3CDTF">2020-03-30T15:40:34Z</dcterms:created>
  <dcterms:modified xsi:type="dcterms:W3CDTF">2020-04-02T06:51:25Z</dcterms:modified>
</cp:coreProperties>
</file>