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24/08/2020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time_continue=7&amp;v=wdXeGcxAxWo&amp;feature=emb_title" TargetMode="External"/><Relationship Id="rId3" Type="http://schemas.openxmlformats.org/officeDocument/2006/relationships/hyperlink" Target="https://nas-ecole.stphilbertdebouaine-stjeanbaptiste.fr/collab/d/f/551673565708072231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TJO9LH58yQ8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nas-ecole.stphilbertdebouaine-stjeanbaptiste.fr/collab/d/f/551673565326390563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nas-ecole.stphilbertdebouaine-stjeanbaptiste.fr/collab/d/f/552078169180518782" TargetMode="External"/><Relationship Id="rId9" Type="http://schemas.openxmlformats.org/officeDocument/2006/relationships/hyperlink" Target="https://www.youtube.com/watch?v=YR6OPhcKWf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13" y="1629610"/>
            <a:ext cx="4572217" cy="28075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ZoneTexte 4"/>
          <p:cNvSpPr txBox="1"/>
          <p:nvPr/>
        </p:nvSpPr>
        <p:spPr>
          <a:xfrm>
            <a:off x="365514" y="569005"/>
            <a:ext cx="3342390" cy="8309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Pour </a:t>
            </a:r>
            <a:r>
              <a:rPr lang="fr-FR" sz="1600" b="1" u="sng" dirty="0" smtClean="0"/>
              <a:t>un lavage efficace </a:t>
            </a:r>
            <a:r>
              <a:rPr lang="fr-FR" sz="1600" dirty="0" smtClean="0"/>
              <a:t>: </a:t>
            </a:r>
          </a:p>
          <a:p>
            <a:pPr algn="just"/>
            <a:r>
              <a:rPr lang="fr-FR" sz="1600" dirty="0" smtClean="0"/>
              <a:t>Suis chaque étape de cette comptine. </a:t>
            </a:r>
            <a:r>
              <a:rPr lang="fr-FR" sz="1600" dirty="0" smtClean="0">
                <a:hlinkClick r:id="rId3"/>
              </a:rPr>
              <a:t>ICI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365514" y="4293096"/>
            <a:ext cx="3342390" cy="2031325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Notre copain HELONE (GS) nous présente son expérience. Essaie toi aussi ! </a:t>
            </a:r>
            <a:r>
              <a:rPr lang="fr-FR" sz="1400" dirty="0" smtClean="0">
                <a:hlinkClick r:id="rId4"/>
              </a:rPr>
              <a:t>ICI</a:t>
            </a:r>
            <a:endParaRPr lang="fr-FR" sz="1400" dirty="0" smtClean="0"/>
          </a:p>
          <a:p>
            <a:endParaRPr lang="fr-FR" sz="1400" dirty="0" smtClean="0"/>
          </a:p>
          <a:p>
            <a:pPr algn="just"/>
            <a:r>
              <a:rPr lang="fr-FR" sz="1400" dirty="0" smtClean="0"/>
              <a:t>Tu peux aussi </a:t>
            </a:r>
            <a:r>
              <a:rPr lang="fr-FR" sz="1400" dirty="0"/>
              <a:t>badigeonner de paillettes </a:t>
            </a:r>
            <a:r>
              <a:rPr lang="fr-FR" sz="1400" dirty="0" smtClean="0"/>
              <a:t>tes mains. (ou </a:t>
            </a:r>
            <a:r>
              <a:rPr lang="fr-FR" sz="1400" dirty="0"/>
              <a:t>mettre </a:t>
            </a:r>
            <a:r>
              <a:rPr lang="fr-FR" sz="1400" dirty="0" smtClean="0"/>
              <a:t>huile + poivre/épices</a:t>
            </a:r>
            <a:r>
              <a:rPr lang="fr-FR" sz="1400" dirty="0"/>
              <a:t>). Ensuite, </a:t>
            </a:r>
            <a:r>
              <a:rPr lang="fr-FR" sz="1400" dirty="0" smtClean="0"/>
              <a:t>tu te laves les </a:t>
            </a:r>
            <a:r>
              <a:rPr lang="fr-FR" sz="1400" dirty="0"/>
              <a:t>mains pour comprendre que chaque animal de l’affiche est important pour faire partir tous les microbes.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831688" y="5082691"/>
            <a:ext cx="4032448" cy="830997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smtClean="0"/>
              <a:t>Ecoute :</a:t>
            </a:r>
            <a:endParaRPr lang="fr-FR" sz="1600" dirty="0" smtClean="0"/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fr-FR" sz="1600" dirty="0" smtClean="0"/>
              <a:t>« Lave, lave tes mains » </a:t>
            </a:r>
            <a:r>
              <a:rPr lang="fr-FR" sz="1600" dirty="0"/>
              <a:t>(</a:t>
            </a:r>
            <a:r>
              <a:rPr lang="fr-FR" sz="1600" dirty="0" smtClean="0"/>
              <a:t>Chanson  </a:t>
            </a:r>
            <a:r>
              <a:rPr lang="fr-FR" sz="1600" dirty="0" smtClean="0">
                <a:hlinkClick r:id="rId5"/>
              </a:rPr>
              <a:t>ICI</a:t>
            </a:r>
            <a:r>
              <a:rPr lang="fr-FR" sz="1600" dirty="0" smtClean="0"/>
              <a:t>)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fr-FR" sz="1600" dirty="0" smtClean="0"/>
              <a:t>« Lave, toi les mains » (Histoire  </a:t>
            </a:r>
            <a:r>
              <a:rPr lang="fr-FR" sz="1600" dirty="0" smtClean="0">
                <a:hlinkClick r:id="rId6"/>
              </a:rPr>
              <a:t>ICI</a:t>
            </a:r>
            <a:r>
              <a:rPr lang="fr-FR" sz="1600" dirty="0" smtClean="0"/>
              <a:t>)  </a:t>
            </a:r>
            <a:endParaRPr lang="fr-FR" sz="16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548" y="5203421"/>
            <a:ext cx="350480" cy="58953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214028" y="428873"/>
            <a:ext cx="3318412" cy="1077218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Pour comprendre </a:t>
            </a:r>
          </a:p>
          <a:p>
            <a:pPr algn="ctr"/>
            <a:r>
              <a:rPr lang="fr-FR" sz="1600" dirty="0" smtClean="0"/>
              <a:t>qui sont ces </a:t>
            </a:r>
            <a:r>
              <a:rPr lang="fr-FR" sz="1600" b="1" dirty="0" smtClean="0"/>
              <a:t>MICROBES</a:t>
            </a:r>
            <a:r>
              <a:rPr lang="fr-FR" sz="1600" dirty="0" smtClean="0"/>
              <a:t> : </a:t>
            </a:r>
          </a:p>
          <a:p>
            <a:pPr algn="just"/>
            <a:r>
              <a:rPr lang="fr-FR" sz="1600" dirty="0" smtClean="0"/>
              <a:t>Pour le C1 : </a:t>
            </a:r>
            <a:r>
              <a:rPr lang="fr-FR" sz="1600" dirty="0" smtClean="0">
                <a:hlinkClick r:id="rId8"/>
              </a:rPr>
              <a:t>Vidéo</a:t>
            </a:r>
            <a:endParaRPr lang="fr-FR" sz="1600" dirty="0" smtClean="0"/>
          </a:p>
          <a:p>
            <a:pPr algn="just"/>
            <a:r>
              <a:rPr lang="fr-FR" sz="1600" dirty="0" smtClean="0"/>
              <a:t>Pour le C2 et C3 : </a:t>
            </a:r>
            <a:r>
              <a:rPr lang="fr-FR" sz="1600" dirty="0" smtClean="0">
                <a:hlinkClick r:id="rId9"/>
              </a:rPr>
              <a:t>Vidéo</a:t>
            </a:r>
            <a:endParaRPr lang="fr-FR" sz="16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3644493" y="1844824"/>
            <a:ext cx="2304256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Tu te protèges !</a:t>
            </a:r>
          </a:p>
          <a:p>
            <a:pPr algn="ctr"/>
            <a:r>
              <a:rPr lang="fr-FR" dirty="0" smtClean="0"/>
              <a:t>Tu me protèges !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267744" y="1400002"/>
            <a:ext cx="720080" cy="7679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1769671" y="3284984"/>
            <a:ext cx="74084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4" idx="5"/>
          </p:cNvCxnSpPr>
          <p:nvPr/>
        </p:nvCxnSpPr>
        <p:spPr>
          <a:xfrm>
            <a:off x="6413144" y="4025962"/>
            <a:ext cx="869537" cy="10517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H="1">
            <a:off x="6732240" y="1538501"/>
            <a:ext cx="920862" cy="7383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28" y="526364"/>
            <a:ext cx="350480" cy="29733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727" y="4595953"/>
            <a:ext cx="350480" cy="324908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636" y="1124744"/>
            <a:ext cx="503575" cy="27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98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Vagues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Ludovic DEMY</dc:creator>
  <cp:lastModifiedBy>Ludovic DEMY</cp:lastModifiedBy>
  <cp:revision>7</cp:revision>
  <dcterms:created xsi:type="dcterms:W3CDTF">2020-08-24T11:09:27Z</dcterms:created>
  <dcterms:modified xsi:type="dcterms:W3CDTF">2020-08-24T12:52:41Z</dcterms:modified>
</cp:coreProperties>
</file>