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9" r:id="rId5"/>
    <p:sldId id="260" r:id="rId6"/>
  </p:sldIdLst>
  <p:sldSz cx="9144000" cy="6858000" type="screen4x3"/>
  <p:notesSz cx="6799263" cy="9929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09/03/2022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09/03/2022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09/03/2022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09/03/2022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09/03/2022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09/03/2022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09/03/2022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09/03/2022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09/03/2022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09/03/2022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09/03/2022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09/03/2022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76672"/>
            <a:ext cx="8213558" cy="5616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251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507701"/>
            <a:ext cx="8213558" cy="5554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8672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7040" y="507701"/>
            <a:ext cx="5554566" cy="5554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682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88640"/>
            <a:ext cx="8280920" cy="5510576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755576" y="5805264"/>
            <a:ext cx="7776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/>
              <a:t>LE    CORBUSIER</a:t>
            </a:r>
          </a:p>
        </p:txBody>
      </p:sp>
    </p:spTree>
    <p:extLst>
      <p:ext uri="{BB962C8B-B14F-4D97-AF65-F5344CB8AC3E}">
        <p14:creationId xmlns:p14="http://schemas.microsoft.com/office/powerpoint/2010/main" val="1978106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1259632" y="260648"/>
            <a:ext cx="0" cy="626469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92577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</Words>
  <Application>Microsoft Office PowerPoint</Application>
  <PresentationFormat>Affichage à l'écran (4:3)</PresentationFormat>
  <Paragraphs>1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8" baseType="lpstr">
      <vt:lpstr>Arial</vt:lpstr>
      <vt:lpstr>Calibri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Ludovic DEMY</dc:creator>
  <cp:lastModifiedBy>33623</cp:lastModifiedBy>
  <cp:revision>3</cp:revision>
  <cp:lastPrinted>2022-03-04T11:55:46Z</cp:lastPrinted>
  <dcterms:created xsi:type="dcterms:W3CDTF">2022-03-02T16:15:35Z</dcterms:created>
  <dcterms:modified xsi:type="dcterms:W3CDTF">2022-03-09T10:06:25Z</dcterms:modified>
</cp:coreProperties>
</file>