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33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79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239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130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1875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239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71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46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28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67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46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76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7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74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56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13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2B5C3-BC2E-4990-8D18-7905541728F7}" type="datetimeFigureOut">
              <a:rPr lang="fr-FR" smtClean="0"/>
              <a:t>21/09/2024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3DE5DB-54E3-4AAB-BD63-0F1CCC5DEA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99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>
            <a:extLst>
              <a:ext uri="{FF2B5EF4-FFF2-40B4-BE49-F238E27FC236}">
                <a16:creationId xmlns:a16="http://schemas.microsoft.com/office/drawing/2014/main" id="{50718D4E-CE1C-633C-6646-24B0838FA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6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F04A67-CFAA-A3FE-489F-A6C0254D7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6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D29A79-88F7-BB23-F602-E09FDAB8A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3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ADD999-EB87-70EF-5553-D23F9158B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80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AA5CB4-E8D4-000D-DFD3-3213F175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57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40DB46-1D8C-7EC2-B1D1-7350AD27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4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3F4EC8-1810-2598-4346-2B22E7CD6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08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6D22FE-14D6-7A92-CCD5-4CBF1A68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12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14BBF9-59BC-E032-EC65-B1598541E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87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11E59B-18EF-5A92-E97D-EF0299B8E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91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340374-BECD-C0B5-13B6-ABCD397E3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71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8C25C5-846D-47F7-9A8D-9F428E0D7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0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BB8EA0-58EA-CC5A-4525-CDF52FFD0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90E48B-0C75-964E-5C83-3BA9BD82B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1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85514D-3BBD-785C-95EA-6E274321F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3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81814C-5CD3-A067-C3E0-A980C2E95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0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E23A97-E3B3-B3F5-EDD7-FD115B180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9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6F35A3-8634-97EC-A337-D505132A8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45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5EE6DE-1D53-F813-F3DB-CB13C6F38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8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9AA0B6-2AE3-0405-4D96-1B409D80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750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0</Words>
  <Application>Microsoft Office PowerPoint</Application>
  <PresentationFormat>Grand écran</PresentationFormat>
  <Paragraphs>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Nicolas .</dc:creator>
  <cp:lastModifiedBy>Nicolas .</cp:lastModifiedBy>
  <cp:revision>1</cp:revision>
  <dcterms:created xsi:type="dcterms:W3CDTF">2024-09-21T17:46:12Z</dcterms:created>
  <dcterms:modified xsi:type="dcterms:W3CDTF">2024-09-21T18:25:55Z</dcterms:modified>
</cp:coreProperties>
</file>